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drawings/drawing2.xml" ContentType="application/vnd.openxmlformats-officedocument.drawingml.chartshapes+xml"/>
  <Override PartName="/ppt/charts/chart5.xml" ContentType="application/vnd.openxmlformats-officedocument.drawingml.chart+xml"/>
  <Override PartName="/ppt/drawings/drawing3.xml" ContentType="application/vnd.openxmlformats-officedocument.drawingml.chartshapes+xml"/>
  <Override PartName="/ppt/charts/chart6.xml" ContentType="application/vnd.openxmlformats-officedocument.drawingml.chart+xml"/>
  <Override PartName="/ppt/drawings/drawing4.xml" ContentType="application/vnd.openxmlformats-officedocument.drawingml.chartshapes+xml"/>
  <Override PartName="/ppt/charts/chart7.xml" ContentType="application/vnd.openxmlformats-officedocument.drawingml.chart+xml"/>
  <Override PartName="/ppt/drawings/drawing5.xml" ContentType="application/vnd.openxmlformats-officedocument.drawingml.chartshapes+xml"/>
  <Override PartName="/ppt/charts/chart8.xml" ContentType="application/vnd.openxmlformats-officedocument.drawingml.chart+xml"/>
  <Override PartName="/ppt/drawings/drawing6.xml" ContentType="application/vnd.openxmlformats-officedocument.drawingml.chartshapes+xml"/>
  <Override PartName="/ppt/charts/chart9.xml" ContentType="application/vnd.openxmlformats-officedocument.drawingml.chart+xml"/>
  <Override PartName="/ppt/charts/chart10.xml" ContentType="application/vnd.openxmlformats-officedocument.drawingml.chart+xml"/>
  <Override PartName="/ppt/drawings/drawing7.xml" ContentType="application/vnd.openxmlformats-officedocument.drawingml.chartshapes+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 id="2147483678" r:id="rId3"/>
  </p:sldMasterIdLst>
  <p:notesMasterIdLst>
    <p:notesMasterId r:id="rId19"/>
  </p:notesMasterIdLst>
  <p:sldIdLst>
    <p:sldId id="323" r:id="rId4"/>
    <p:sldId id="256" r:id="rId5"/>
    <p:sldId id="257" r:id="rId6"/>
    <p:sldId id="258" r:id="rId7"/>
    <p:sldId id="259" r:id="rId8"/>
    <p:sldId id="260" r:id="rId9"/>
    <p:sldId id="261" r:id="rId10"/>
    <p:sldId id="262" r:id="rId11"/>
    <p:sldId id="263" r:id="rId12"/>
    <p:sldId id="264" r:id="rId13"/>
    <p:sldId id="265" r:id="rId14"/>
    <p:sldId id="266" r:id="rId15"/>
    <p:sldId id="320" r:id="rId16"/>
    <p:sldId id="321" r:id="rId17"/>
    <p:sldId id="322" r:id="rId1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02"/>
    <p:restoredTop sz="94694"/>
  </p:normalViewPr>
  <p:slideViewPr>
    <p:cSldViewPr snapToGrid="0">
      <p:cViewPr varScale="1">
        <p:scale>
          <a:sx n="53" d="100"/>
          <a:sy n="53" d="100"/>
        </p:scale>
        <p:origin x="990"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title>
      <c:tx>
        <c:rich>
          <a:bodyPr rot="0"/>
          <a:lstStyle/>
          <a:p>
            <a:pPr>
              <a:defRPr sz="2500" b="1" i="0" u="none" strike="noStrike">
                <a:solidFill>
                  <a:srgbClr val="000000"/>
                </a:solidFill>
                <a:latin typeface="Palatino"/>
              </a:defRPr>
            </a:pPr>
            <a:r>
              <a:rPr lang="en-US" sz="2500" b="1" i="0" u="none" strike="noStrike" dirty="0">
                <a:solidFill>
                  <a:srgbClr val="000000"/>
                </a:solidFill>
                <a:latin typeface="Palatino"/>
              </a:rPr>
              <a:t>Roosevelt Middle School before and after Gurian Success Model on Criterion-Referenced Test (2005)</a:t>
            </a:r>
          </a:p>
        </c:rich>
      </c:tx>
      <c:layout>
        <c:manualLayout>
          <c:xMode val="edge"/>
          <c:yMode val="edge"/>
          <c:x val="5.8703015146713625E-2"/>
          <c:y val="0"/>
          <c:w val="0.94129700000000005"/>
          <c:h val="7.6082399999999994E-2"/>
        </c:manualLayout>
      </c:layout>
      <c:overlay val="1"/>
      <c:spPr>
        <a:noFill/>
        <a:effectLst/>
      </c:spPr>
    </c:title>
    <c:autoTitleDeleted val="0"/>
    <c:plotArea>
      <c:layout>
        <c:manualLayout>
          <c:layoutTarget val="inner"/>
          <c:xMode val="edge"/>
          <c:yMode val="edge"/>
          <c:x val="5.3822799999999997E-2"/>
          <c:y val="7.6082399999999994E-2"/>
          <c:w val="0.94117700000000004"/>
          <c:h val="0.78349100000000005"/>
        </c:manualLayout>
      </c:layout>
      <c:barChart>
        <c:barDir val="col"/>
        <c:grouping val="clustered"/>
        <c:varyColors val="0"/>
        <c:ser>
          <c:idx val="0"/>
          <c:order val="0"/>
          <c:tx>
            <c:strRef>
              <c:f>Sheet1!$B$1</c:f>
              <c:strCache>
                <c:ptCount val="1"/>
                <c:pt idx="0">
                  <c:v>8th Grade Boys Reading</c:v>
                </c:pt>
              </c:strCache>
            </c:strRef>
          </c:tx>
          <c:spPr>
            <a:solidFill>
              <a:schemeClr val="accent1"/>
            </a:solidFill>
            <a:ln w="12700" cap="flat">
              <a:noFill/>
              <a:miter lim="400000"/>
            </a:ln>
            <a:effectLst/>
          </c:spPr>
          <c:invertIfNegative val="0"/>
          <c:dLbls>
            <c:numFmt formatCode="0%" sourceLinked="0"/>
            <c:spPr>
              <a:noFill/>
              <a:ln>
                <a:noFill/>
              </a:ln>
              <a:effectLst/>
            </c:spPr>
            <c:txPr>
              <a:bodyPr/>
              <a:lstStyle/>
              <a:p>
                <a:pPr>
                  <a:defRPr sz="2500" b="0" i="0" u="none" strike="noStrike">
                    <a:solidFill>
                      <a:srgbClr val="FFFFFF"/>
                    </a:solidFill>
                    <a:latin typeface="Palatino"/>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Before Gurian Success Model</c:v>
                </c:pt>
                <c:pt idx="1">
                  <c:v>After Gurian Success Model</c:v>
                </c:pt>
              </c:strCache>
            </c:strRef>
          </c:cat>
          <c:val>
            <c:numRef>
              <c:f>Sheet1!$B$2:$B$3</c:f>
              <c:numCache>
                <c:formatCode>General</c:formatCode>
                <c:ptCount val="2"/>
                <c:pt idx="0">
                  <c:v>0.55000000000000004</c:v>
                </c:pt>
                <c:pt idx="1">
                  <c:v>0.71</c:v>
                </c:pt>
              </c:numCache>
            </c:numRef>
          </c:val>
          <c:extLst>
            <c:ext xmlns:c16="http://schemas.microsoft.com/office/drawing/2014/chart" uri="{C3380CC4-5D6E-409C-BE32-E72D297353CC}">
              <c16:uniqueId val="{00000000-6CB5-2145-B3A4-03BE97BC32ED}"/>
            </c:ext>
          </c:extLst>
        </c:ser>
        <c:ser>
          <c:idx val="1"/>
          <c:order val="1"/>
          <c:tx>
            <c:strRef>
              <c:f>Sheet1!$C$1</c:f>
              <c:strCache>
                <c:ptCount val="1"/>
                <c:pt idx="0">
                  <c:v>8th Grade Girls Reading</c:v>
                </c:pt>
              </c:strCache>
            </c:strRef>
          </c:tx>
          <c:spPr>
            <a:solidFill>
              <a:schemeClr val="accent3"/>
            </a:solidFill>
            <a:ln w="12700" cap="flat">
              <a:noFill/>
              <a:miter lim="400000"/>
            </a:ln>
            <a:effectLst/>
          </c:spPr>
          <c:invertIfNegative val="0"/>
          <c:dLbls>
            <c:numFmt formatCode="0%" sourceLinked="0"/>
            <c:spPr>
              <a:noFill/>
              <a:ln>
                <a:noFill/>
              </a:ln>
              <a:effectLst/>
            </c:spPr>
            <c:txPr>
              <a:bodyPr/>
              <a:lstStyle/>
              <a:p>
                <a:pPr>
                  <a:defRPr sz="2500" b="0" i="0" u="none" strike="noStrike">
                    <a:solidFill>
                      <a:srgbClr val="FFFFFF"/>
                    </a:solidFill>
                    <a:latin typeface="Palatino"/>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Before Gurian Success Model</c:v>
                </c:pt>
                <c:pt idx="1">
                  <c:v>After Gurian Success Model</c:v>
                </c:pt>
              </c:strCache>
            </c:strRef>
          </c:cat>
          <c:val>
            <c:numRef>
              <c:f>Sheet1!$C$2:$C$3</c:f>
              <c:numCache>
                <c:formatCode>General</c:formatCode>
                <c:ptCount val="2"/>
                <c:pt idx="0">
                  <c:v>0.71</c:v>
                </c:pt>
                <c:pt idx="1">
                  <c:v>0.8</c:v>
                </c:pt>
              </c:numCache>
            </c:numRef>
          </c:val>
          <c:extLst>
            <c:ext xmlns:c16="http://schemas.microsoft.com/office/drawing/2014/chart" uri="{C3380CC4-5D6E-409C-BE32-E72D297353CC}">
              <c16:uniqueId val="{00000001-6CB5-2145-B3A4-03BE97BC32ED}"/>
            </c:ext>
          </c:extLst>
        </c:ser>
        <c:dLbls>
          <c:showLegendKey val="0"/>
          <c:showVal val="0"/>
          <c:showCatName val="0"/>
          <c:showSerName val="0"/>
          <c:showPercent val="0"/>
          <c:showBubbleSize val="0"/>
        </c:dLbls>
        <c:gapWidth val="40"/>
        <c:overlap val="-10"/>
        <c:axId val="2094734552"/>
        <c:axId val="2094734553"/>
      </c:barChart>
      <c:catAx>
        <c:axId val="2094734552"/>
        <c:scaling>
          <c:orientation val="minMax"/>
        </c:scaling>
        <c:delete val="0"/>
        <c:axPos val="b"/>
        <c:numFmt formatCode="0%" sourceLinked="0"/>
        <c:majorTickMark val="none"/>
        <c:minorTickMark val="none"/>
        <c:tickLblPos val="low"/>
        <c:spPr>
          <a:ln w="12700" cap="flat">
            <a:solidFill>
              <a:srgbClr val="000000"/>
            </a:solidFill>
            <a:prstDash val="solid"/>
            <a:miter lim="400000"/>
          </a:ln>
        </c:spPr>
        <c:txPr>
          <a:bodyPr rot="0"/>
          <a:lstStyle/>
          <a:p>
            <a:pPr>
              <a:defRPr sz="2500" b="0" i="0" u="none" strike="noStrike">
                <a:solidFill>
                  <a:srgbClr val="000000"/>
                </a:solidFill>
                <a:latin typeface="Palatino"/>
              </a:defRPr>
            </a:pPr>
            <a:endParaRPr lang="en-US"/>
          </a:p>
        </c:txPr>
        <c:crossAx val="2094734553"/>
        <c:crosses val="autoZero"/>
        <c:auto val="1"/>
        <c:lblAlgn val="ctr"/>
        <c:lblOffset val="100"/>
        <c:noMultiLvlLbl val="1"/>
      </c:catAx>
      <c:valAx>
        <c:axId val="2094734553"/>
        <c:scaling>
          <c:orientation val="minMax"/>
          <c:max val="0.9"/>
        </c:scaling>
        <c:delete val="0"/>
        <c:axPos val="l"/>
        <c:majorGridlines>
          <c:spPr>
            <a:ln w="6350" cap="flat">
              <a:solidFill>
                <a:srgbClr val="B8B8B8"/>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sz="2500" b="0" i="0" u="none" strike="noStrike">
                <a:solidFill>
                  <a:srgbClr val="000000"/>
                </a:solidFill>
                <a:latin typeface="Palatino"/>
              </a:defRPr>
            </a:pPr>
            <a:endParaRPr lang="en-US"/>
          </a:p>
        </c:txPr>
        <c:crossAx val="2094734552"/>
        <c:crosses val="autoZero"/>
        <c:crossBetween val="between"/>
        <c:majorUnit val="0.3"/>
        <c:minorUnit val="0.15"/>
      </c:valAx>
      <c:spPr>
        <a:noFill/>
        <a:ln w="12700" cap="flat">
          <a:noFill/>
          <a:miter lim="400000"/>
        </a:ln>
        <a:effectLst/>
      </c:spPr>
    </c:plotArea>
    <c:legend>
      <c:legendPos val="b"/>
      <c:layout>
        <c:manualLayout>
          <c:xMode val="edge"/>
          <c:yMode val="edge"/>
          <c:x val="0.41230299999999998"/>
          <c:y val="0.92931900000000001"/>
          <c:w val="0.229217"/>
          <c:h val="7.0680699999999999E-2"/>
        </c:manualLayout>
      </c:layout>
      <c:overlay val="1"/>
      <c:spPr>
        <a:noFill/>
        <a:ln w="12700" cap="flat">
          <a:noFill/>
          <a:miter lim="400000"/>
        </a:ln>
        <a:effectLst/>
      </c:spPr>
      <c:txPr>
        <a:bodyPr rot="0"/>
        <a:lstStyle/>
        <a:p>
          <a:pPr>
            <a:defRPr sz="2000" b="0" i="0" u="none" strike="noStrike">
              <a:solidFill>
                <a:srgbClr val="000000"/>
              </a:solidFill>
              <a:latin typeface="Palatino"/>
            </a:defRPr>
          </a:pPr>
          <a:endParaRPr lang="en-US"/>
        </a:p>
      </c:txPr>
    </c:legend>
    <c:plotVisOnly val="1"/>
    <c:dispBlanksAs val="gap"/>
    <c:showDLblsOverMax val="1"/>
  </c:chart>
  <c:spPr>
    <a:noFill/>
    <a:ln>
      <a:noFill/>
    </a:ln>
    <a:effectLst/>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7.0691100000000007E-2"/>
          <c:y val="0.124969"/>
          <c:w val="0.84018899999999996"/>
          <c:h val="0.77771999999999997"/>
        </c:manualLayout>
      </c:layout>
      <c:lineChart>
        <c:grouping val="standard"/>
        <c:varyColors val="0"/>
        <c:ser>
          <c:idx val="0"/>
          <c:order val="0"/>
          <c:tx>
            <c:strRef>
              <c:f>Sheet1!$B$1</c:f>
              <c:strCache>
                <c:ptCount val="1"/>
                <c:pt idx="0">
                  <c:v>2007</c:v>
                </c:pt>
              </c:strCache>
            </c:strRef>
          </c:tx>
          <c:spPr>
            <a:ln w="50800" cap="flat">
              <a:solidFill>
                <a:srgbClr val="929292"/>
              </a:solidFill>
              <a:prstDash val="solid"/>
              <a:miter lim="400000"/>
            </a:ln>
            <a:effectLst/>
          </c:spPr>
          <c:marker>
            <c:symbol val="none"/>
          </c:marker>
          <c:dLbls>
            <c:numFmt formatCode="0%" sourceLinked="0"/>
            <c:spPr>
              <a:noFill/>
              <a:ln>
                <a:noFill/>
              </a:ln>
              <a:effectLst/>
            </c:spPr>
            <c:txPr>
              <a:bodyPr/>
              <a:lstStyle/>
              <a:p>
                <a:pPr>
                  <a:defRPr sz="2560" b="0" i="0" u="none" strike="noStrike">
                    <a:solidFill>
                      <a:srgbClr val="000000"/>
                    </a:solidFill>
                    <a:latin typeface="Palatino"/>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Starting Point</c:v>
                </c:pt>
                <c:pt idx="1">
                  <c:v>Academic Progress</c:v>
                </c:pt>
              </c:strCache>
            </c:strRef>
          </c:cat>
          <c:val>
            <c:numRef>
              <c:f>Sheet1!$B$2:$B$3</c:f>
              <c:numCache>
                <c:formatCode>General</c:formatCode>
                <c:ptCount val="2"/>
                <c:pt idx="0">
                  <c:v>0.52900000000000003</c:v>
                </c:pt>
                <c:pt idx="1">
                  <c:v>0.59199999999999997</c:v>
                </c:pt>
              </c:numCache>
            </c:numRef>
          </c:val>
          <c:smooth val="0"/>
          <c:extLst>
            <c:ext xmlns:c16="http://schemas.microsoft.com/office/drawing/2014/chart" uri="{C3380CC4-5D6E-409C-BE32-E72D297353CC}">
              <c16:uniqueId val="{00000000-9B51-CC48-AEF8-7FA3909CDD31}"/>
            </c:ext>
          </c:extLst>
        </c:ser>
        <c:ser>
          <c:idx val="1"/>
          <c:order val="1"/>
          <c:tx>
            <c:strRef>
              <c:f>Sheet1!$C$1</c:f>
              <c:strCache>
                <c:ptCount val="1"/>
                <c:pt idx="0">
                  <c:v>2011</c:v>
                </c:pt>
              </c:strCache>
            </c:strRef>
          </c:tx>
          <c:spPr>
            <a:ln w="50800" cap="flat">
              <a:solidFill>
                <a:srgbClr val="000000"/>
              </a:solidFill>
              <a:prstDash val="solid"/>
              <a:miter lim="400000"/>
            </a:ln>
            <a:effectLst/>
          </c:spPr>
          <c:marker>
            <c:symbol val="none"/>
          </c:marker>
          <c:dLbls>
            <c:numFmt formatCode="0%" sourceLinked="0"/>
            <c:spPr>
              <a:noFill/>
              <a:ln>
                <a:noFill/>
              </a:ln>
              <a:effectLst/>
            </c:spPr>
            <c:txPr>
              <a:bodyPr/>
              <a:lstStyle/>
              <a:p>
                <a:pPr>
                  <a:defRPr sz="2560" b="0" i="0" u="none" strike="noStrike">
                    <a:solidFill>
                      <a:srgbClr val="000000"/>
                    </a:solidFill>
                    <a:latin typeface="Palatino"/>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Starting Point</c:v>
                </c:pt>
                <c:pt idx="1">
                  <c:v>Academic Progress</c:v>
                </c:pt>
              </c:strCache>
            </c:strRef>
          </c:cat>
          <c:val>
            <c:numRef>
              <c:f>Sheet1!$C$2:$C$3</c:f>
              <c:numCache>
                <c:formatCode>General</c:formatCode>
                <c:ptCount val="2"/>
                <c:pt idx="0">
                  <c:v>0.75900000000000001</c:v>
                </c:pt>
                <c:pt idx="1">
                  <c:v>0.91500000000000004</c:v>
                </c:pt>
              </c:numCache>
            </c:numRef>
          </c:val>
          <c:smooth val="0"/>
          <c:extLst>
            <c:ext xmlns:c16="http://schemas.microsoft.com/office/drawing/2014/chart" uri="{C3380CC4-5D6E-409C-BE32-E72D297353CC}">
              <c16:uniqueId val="{00000001-9B51-CC48-AEF8-7FA3909CDD31}"/>
            </c:ext>
          </c:extLst>
        </c:ser>
        <c:dLbls>
          <c:showLegendKey val="0"/>
          <c:showVal val="0"/>
          <c:showCatName val="0"/>
          <c:showSerName val="0"/>
          <c:showPercent val="0"/>
          <c:showBubbleSize val="0"/>
        </c:dLbls>
        <c:smooth val="0"/>
        <c:axId val="2094734552"/>
        <c:axId val="2094734553"/>
      </c:lineChart>
      <c:catAx>
        <c:axId val="2094734552"/>
        <c:scaling>
          <c:orientation val="minMax"/>
        </c:scaling>
        <c:delete val="0"/>
        <c:axPos val="b"/>
        <c:numFmt formatCode="0%" sourceLinked="0"/>
        <c:majorTickMark val="none"/>
        <c:minorTickMark val="none"/>
        <c:tickLblPos val="low"/>
        <c:spPr>
          <a:ln w="12700" cap="flat">
            <a:solidFill>
              <a:srgbClr val="000000"/>
            </a:solidFill>
            <a:prstDash val="solid"/>
            <a:miter lim="400000"/>
          </a:ln>
        </c:spPr>
        <c:txPr>
          <a:bodyPr rot="0"/>
          <a:lstStyle/>
          <a:p>
            <a:pPr>
              <a:defRPr sz="2370" b="0" i="0" u="none" strike="noStrike">
                <a:solidFill>
                  <a:srgbClr val="000000"/>
                </a:solidFill>
                <a:latin typeface="Palatino"/>
              </a:defRPr>
            </a:pPr>
            <a:endParaRPr lang="en-US"/>
          </a:p>
        </c:txPr>
        <c:crossAx val="2094734553"/>
        <c:crosses val="autoZero"/>
        <c:auto val="1"/>
        <c:lblAlgn val="ctr"/>
        <c:lblOffset val="100"/>
        <c:noMultiLvlLbl val="1"/>
      </c:catAx>
      <c:valAx>
        <c:axId val="2094734553"/>
        <c:scaling>
          <c:orientation val="minMax"/>
        </c:scaling>
        <c:delete val="0"/>
        <c:axPos val="l"/>
        <c:majorGridlines>
          <c:spPr>
            <a:ln w="6350" cap="flat">
              <a:solidFill>
                <a:srgbClr val="B8B8B8"/>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sz="2560" b="0" i="0" u="none" strike="noStrike">
                <a:solidFill>
                  <a:srgbClr val="000000"/>
                </a:solidFill>
                <a:latin typeface="Palatino"/>
              </a:defRPr>
            </a:pPr>
            <a:endParaRPr lang="en-US"/>
          </a:p>
        </c:txPr>
        <c:crossAx val="2094734552"/>
        <c:crosses val="autoZero"/>
        <c:crossBetween val="midCat"/>
        <c:majorUnit val="0.25"/>
        <c:minorUnit val="0.125"/>
      </c:valAx>
      <c:spPr>
        <a:noFill/>
        <a:ln w="12700" cap="flat">
          <a:noFill/>
          <a:miter lim="400000"/>
        </a:ln>
        <a:effectLst/>
      </c:spPr>
    </c:plotArea>
    <c:legend>
      <c:legendPos val="b"/>
      <c:layout>
        <c:manualLayout>
          <c:xMode val="edge"/>
          <c:yMode val="edge"/>
          <c:x val="0.37650299999999998"/>
          <c:y val="0.94543100000000002"/>
          <c:w val="0.287879"/>
          <c:h val="5.4568800000000001E-2"/>
        </c:manualLayout>
      </c:layout>
      <c:overlay val="1"/>
      <c:spPr>
        <a:noFill/>
        <a:ln w="12700" cap="flat">
          <a:noFill/>
          <a:miter lim="400000"/>
        </a:ln>
        <a:effectLst/>
      </c:spPr>
      <c:txPr>
        <a:bodyPr rot="0"/>
        <a:lstStyle/>
        <a:p>
          <a:pPr>
            <a:defRPr sz="2560" b="0" i="0" u="none" strike="noStrike">
              <a:solidFill>
                <a:srgbClr val="000000"/>
              </a:solidFill>
              <a:latin typeface="Palatino"/>
            </a:defRPr>
          </a:pPr>
          <a:endParaRPr lang="en-US"/>
        </a:p>
      </c:txPr>
    </c:legend>
    <c:plotVisOnly val="1"/>
    <c:dispBlanksAs val="gap"/>
    <c:showDLblsOverMax val="1"/>
  </c:chart>
  <c:spPr>
    <a:noFill/>
    <a:ln>
      <a:noFill/>
    </a:ln>
    <a:effectLst/>
  </c:sp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title>
      <c:tx>
        <c:rich>
          <a:bodyPr rot="0"/>
          <a:lstStyle/>
          <a:p>
            <a:pPr>
              <a:defRPr sz="2700" b="1" i="0" u="none" strike="noStrike">
                <a:solidFill>
                  <a:srgbClr val="004D80"/>
                </a:solidFill>
                <a:latin typeface="Palatino"/>
              </a:defRPr>
            </a:pPr>
            <a:r>
              <a:rPr lang="en-US" sz="2700" b="1" i="0" u="none" strike="noStrike" dirty="0">
                <a:solidFill>
                  <a:srgbClr val="004D80"/>
                </a:solidFill>
                <a:latin typeface="Palatino"/>
              </a:rPr>
              <a:t>Gains using Gurian Success Model at Franklin Boys Preparatory Academy in Florida 2013</a:t>
            </a:r>
          </a:p>
        </c:rich>
      </c:tx>
      <c:layout>
        <c:manualLayout>
          <c:xMode val="edge"/>
          <c:yMode val="edge"/>
          <c:x val="3.9638399999999997E-2"/>
          <c:y val="0"/>
          <c:w val="0.92072299999999996"/>
          <c:h val="7.5041099999999999E-2"/>
        </c:manualLayout>
      </c:layout>
      <c:overlay val="1"/>
      <c:spPr>
        <a:noFill/>
        <a:effectLst/>
      </c:spPr>
    </c:title>
    <c:autoTitleDeleted val="0"/>
    <c:plotArea>
      <c:layout>
        <c:manualLayout>
          <c:layoutTarget val="inner"/>
          <c:xMode val="edge"/>
          <c:yMode val="edge"/>
          <c:x val="4.5507699363096371E-2"/>
          <c:y val="7.5041129447630014E-2"/>
          <c:w val="0.94016100000000002"/>
          <c:h val="0.77850200000000003"/>
        </c:manualLayout>
      </c:layout>
      <c:barChart>
        <c:barDir val="col"/>
        <c:grouping val="clustered"/>
        <c:varyColors val="0"/>
        <c:ser>
          <c:idx val="0"/>
          <c:order val="0"/>
          <c:tx>
            <c:strRef>
              <c:f>Sheet1!$B$1</c:f>
              <c:strCache>
                <c:ptCount val="1"/>
                <c:pt idx="0">
                  <c:v>Gains in Proficient or Advanced in Reading on FCAT</c:v>
                </c:pt>
              </c:strCache>
            </c:strRef>
          </c:tx>
          <c:spPr>
            <a:solidFill>
              <a:schemeClr val="accent1"/>
            </a:solidFill>
            <a:ln w="12700" cap="flat">
              <a:noFill/>
              <a:miter lim="400000"/>
            </a:ln>
            <a:effectLst/>
          </c:spPr>
          <c:invertIfNegative val="0"/>
          <c:dLbls>
            <c:numFmt formatCode="0%" sourceLinked="0"/>
            <c:spPr>
              <a:noFill/>
              <a:ln>
                <a:noFill/>
              </a:ln>
              <a:effectLst/>
            </c:spPr>
            <c:txPr>
              <a:bodyPr/>
              <a:lstStyle/>
              <a:p>
                <a:pPr>
                  <a:defRPr sz="2500" b="0" i="0" u="none" strike="noStrike">
                    <a:solidFill>
                      <a:srgbClr val="000000"/>
                    </a:solidFill>
                    <a:latin typeface="Palatino"/>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6th Grade Students</c:v>
                </c:pt>
                <c:pt idx="1">
                  <c:v>7th Grade Students</c:v>
                </c:pt>
              </c:strCache>
            </c:strRef>
          </c:cat>
          <c:val>
            <c:numRef>
              <c:f>Sheet1!$B$2:$B$3</c:f>
              <c:numCache>
                <c:formatCode>General</c:formatCode>
                <c:ptCount val="2"/>
                <c:pt idx="0">
                  <c:v>0.18</c:v>
                </c:pt>
                <c:pt idx="1">
                  <c:v>7.0000000000000007E-2</c:v>
                </c:pt>
              </c:numCache>
            </c:numRef>
          </c:val>
          <c:extLst>
            <c:ext xmlns:c16="http://schemas.microsoft.com/office/drawing/2014/chart" uri="{C3380CC4-5D6E-409C-BE32-E72D297353CC}">
              <c16:uniqueId val="{00000000-59A2-4C44-9F69-96FFAD7025B2}"/>
            </c:ext>
          </c:extLst>
        </c:ser>
        <c:ser>
          <c:idx val="1"/>
          <c:order val="1"/>
          <c:tx>
            <c:strRef>
              <c:f>Sheet1!$C$1</c:f>
              <c:strCache>
                <c:ptCount val="1"/>
                <c:pt idx="0">
                  <c:v>Gains in Proficient or Advanced in Math on FCAT</c:v>
                </c:pt>
              </c:strCache>
            </c:strRef>
          </c:tx>
          <c:spPr>
            <a:solidFill>
              <a:schemeClr val="accent1">
                <a:hueOff val="114395"/>
                <a:lumOff val="-24975"/>
              </a:schemeClr>
            </a:solidFill>
            <a:ln w="12700" cap="flat">
              <a:noFill/>
              <a:miter lim="400000"/>
            </a:ln>
            <a:effectLst/>
          </c:spPr>
          <c:invertIfNegative val="0"/>
          <c:dLbls>
            <c:numFmt formatCode="0%" sourceLinked="0"/>
            <c:spPr>
              <a:noFill/>
              <a:ln>
                <a:noFill/>
              </a:ln>
              <a:effectLst/>
            </c:spPr>
            <c:txPr>
              <a:bodyPr/>
              <a:lstStyle/>
              <a:p>
                <a:pPr>
                  <a:defRPr sz="2500" b="0" i="0" u="none" strike="noStrike">
                    <a:solidFill>
                      <a:srgbClr val="000000"/>
                    </a:solidFill>
                    <a:latin typeface="Palatino"/>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6th Grade Students</c:v>
                </c:pt>
                <c:pt idx="1">
                  <c:v>7th Grade Students</c:v>
                </c:pt>
              </c:strCache>
            </c:strRef>
          </c:cat>
          <c:val>
            <c:numRef>
              <c:f>Sheet1!$C$2:$C$3</c:f>
              <c:numCache>
                <c:formatCode>General</c:formatCode>
                <c:ptCount val="2"/>
                <c:pt idx="0">
                  <c:v>0.14000000000000001</c:v>
                </c:pt>
                <c:pt idx="1">
                  <c:v>0.11</c:v>
                </c:pt>
              </c:numCache>
            </c:numRef>
          </c:val>
          <c:extLst>
            <c:ext xmlns:c16="http://schemas.microsoft.com/office/drawing/2014/chart" uri="{C3380CC4-5D6E-409C-BE32-E72D297353CC}">
              <c16:uniqueId val="{00000001-59A2-4C44-9F69-96FFAD7025B2}"/>
            </c:ext>
          </c:extLst>
        </c:ser>
        <c:dLbls>
          <c:showLegendKey val="0"/>
          <c:showVal val="0"/>
          <c:showCatName val="0"/>
          <c:showSerName val="0"/>
          <c:showPercent val="0"/>
          <c:showBubbleSize val="0"/>
        </c:dLbls>
        <c:gapWidth val="40"/>
        <c:overlap val="-10"/>
        <c:axId val="2094734552"/>
        <c:axId val="2094734553"/>
      </c:barChart>
      <c:catAx>
        <c:axId val="2094734552"/>
        <c:scaling>
          <c:orientation val="minMax"/>
        </c:scaling>
        <c:delete val="0"/>
        <c:axPos val="b"/>
        <c:numFmt formatCode="0%" sourceLinked="0"/>
        <c:majorTickMark val="none"/>
        <c:minorTickMark val="none"/>
        <c:tickLblPos val="low"/>
        <c:spPr>
          <a:ln w="12700" cap="flat">
            <a:solidFill>
              <a:srgbClr val="000000"/>
            </a:solidFill>
            <a:prstDash val="solid"/>
            <a:miter lim="400000"/>
          </a:ln>
        </c:spPr>
        <c:txPr>
          <a:bodyPr rot="0"/>
          <a:lstStyle/>
          <a:p>
            <a:pPr>
              <a:defRPr sz="2300" b="0" i="0" u="none" strike="noStrike">
                <a:solidFill>
                  <a:srgbClr val="000000"/>
                </a:solidFill>
                <a:latin typeface="Palatino"/>
              </a:defRPr>
            </a:pPr>
            <a:endParaRPr lang="en-US"/>
          </a:p>
        </c:txPr>
        <c:crossAx val="2094734553"/>
        <c:crosses val="autoZero"/>
        <c:auto val="1"/>
        <c:lblAlgn val="ctr"/>
        <c:lblOffset val="100"/>
        <c:noMultiLvlLbl val="1"/>
      </c:catAx>
      <c:valAx>
        <c:axId val="2094734553"/>
        <c:scaling>
          <c:orientation val="minMax"/>
          <c:max val="0.2"/>
          <c:min val="0"/>
        </c:scaling>
        <c:delete val="0"/>
        <c:axPos val="l"/>
        <c:majorGridlines>
          <c:spPr>
            <a:ln w="6350" cap="flat">
              <a:solidFill>
                <a:srgbClr val="B8B8B8"/>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sz="2500" b="0" i="0" u="none" strike="noStrike">
                <a:solidFill>
                  <a:srgbClr val="000000"/>
                </a:solidFill>
                <a:latin typeface="Palatino"/>
              </a:defRPr>
            </a:pPr>
            <a:endParaRPr lang="en-US"/>
          </a:p>
        </c:txPr>
        <c:crossAx val="2094734552"/>
        <c:crosses val="autoZero"/>
        <c:crossBetween val="between"/>
        <c:majorUnit val="0.05"/>
        <c:minorUnit val="2.5000000000000001E-2"/>
      </c:valAx>
      <c:spPr>
        <a:noFill/>
        <a:ln w="12700" cap="flat">
          <a:noFill/>
          <a:miter lim="400000"/>
        </a:ln>
        <a:effectLst/>
      </c:spPr>
    </c:plotArea>
    <c:legend>
      <c:legendPos val="b"/>
      <c:layout>
        <c:manualLayout>
          <c:xMode val="edge"/>
          <c:yMode val="edge"/>
          <c:x val="0.29249999999999998"/>
          <c:y val="0.92054000000000002"/>
          <c:w val="0.47376400000000002"/>
          <c:h val="7.9459799999999997E-2"/>
        </c:manualLayout>
      </c:layout>
      <c:overlay val="1"/>
      <c:spPr>
        <a:noFill/>
        <a:ln w="12700" cap="flat">
          <a:noFill/>
          <a:miter lim="400000"/>
        </a:ln>
        <a:effectLst/>
      </c:spPr>
      <c:txPr>
        <a:bodyPr rot="0"/>
        <a:lstStyle/>
        <a:p>
          <a:pPr>
            <a:defRPr sz="2130" b="0" i="0" u="none" strike="noStrike">
              <a:solidFill>
                <a:srgbClr val="000000"/>
              </a:solidFill>
              <a:latin typeface="Palatino"/>
            </a:defRPr>
          </a:pPr>
          <a:endParaRPr lang="en-US"/>
        </a:p>
      </c:txPr>
    </c:legend>
    <c:plotVisOnly val="1"/>
    <c:dispBlanksAs val="gap"/>
    <c:showDLblsOverMax val="1"/>
  </c:chart>
  <c:spPr>
    <a:noFill/>
    <a:ln>
      <a:noFill/>
    </a:ln>
    <a:effectLst/>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title>
      <c:tx>
        <c:rich>
          <a:bodyPr rot="0"/>
          <a:lstStyle/>
          <a:p>
            <a:pPr>
              <a:defRPr sz="2800" b="1" i="0" u="none" strike="noStrike">
                <a:solidFill>
                  <a:srgbClr val="004D80"/>
                </a:solidFill>
                <a:latin typeface="Palatino"/>
              </a:defRPr>
            </a:pPr>
            <a:r>
              <a:rPr lang="en-US" sz="2800" b="1" i="0" u="none" strike="noStrike" dirty="0">
                <a:solidFill>
                  <a:srgbClr val="004D80"/>
                </a:solidFill>
                <a:latin typeface="Palatino"/>
              </a:rPr>
              <a:t>Gains in Writing using Gurian Success Model at Franklin Boys Preparatory Academy in Florida 2013</a:t>
            </a:r>
          </a:p>
        </c:rich>
      </c:tx>
      <c:layout>
        <c:manualLayout>
          <c:xMode val="edge"/>
          <c:yMode val="edge"/>
          <c:x val="4.0397299999999997E-2"/>
          <c:y val="0"/>
          <c:w val="0.91920500000000005"/>
          <c:h val="0.11183"/>
        </c:manualLayout>
      </c:layout>
      <c:overlay val="1"/>
      <c:spPr>
        <a:noFill/>
        <a:effectLst/>
      </c:spPr>
    </c:title>
    <c:autoTitleDeleted val="0"/>
    <c:plotArea>
      <c:layout>
        <c:manualLayout>
          <c:layoutTarget val="inner"/>
          <c:xMode val="edge"/>
          <c:yMode val="edge"/>
          <c:x val="3.8100799999999997E-2"/>
          <c:y val="0.11183"/>
          <c:w val="0.94508700000000001"/>
          <c:h val="0.708283"/>
        </c:manualLayout>
      </c:layout>
      <c:barChart>
        <c:barDir val="bar"/>
        <c:grouping val="clustered"/>
        <c:varyColors val="0"/>
        <c:ser>
          <c:idx val="0"/>
          <c:order val="0"/>
          <c:tx>
            <c:strRef>
              <c:f>Sheet1!$B$1</c:f>
              <c:strCache>
                <c:ptCount val="1"/>
                <c:pt idx="0">
                  <c:v>Gains in Proficient or Advanced in Writing (FCAT)</c:v>
                </c:pt>
              </c:strCache>
            </c:strRef>
          </c:tx>
          <c:spPr>
            <a:solidFill>
              <a:schemeClr val="accent1"/>
            </a:solidFill>
            <a:ln w="12700" cap="flat">
              <a:noFill/>
              <a:miter lim="400000"/>
            </a:ln>
            <a:effectLst/>
          </c:spPr>
          <c:invertIfNegative val="0"/>
          <c:dLbls>
            <c:numFmt formatCode="0%" sourceLinked="0"/>
            <c:spPr>
              <a:noFill/>
              <a:ln>
                <a:noFill/>
              </a:ln>
              <a:effectLst/>
            </c:spPr>
            <c:txPr>
              <a:bodyPr/>
              <a:lstStyle/>
              <a:p>
                <a:pPr>
                  <a:defRPr sz="3570" b="0" i="0" u="none" strike="noStrike">
                    <a:solidFill>
                      <a:srgbClr val="FFFFFF"/>
                    </a:solidFill>
                    <a:latin typeface="Palatino"/>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c:f>
              <c:strCache>
                <c:ptCount val="1"/>
                <c:pt idx="0">
                  <c:v>8th Grade Writing Gains</c:v>
                </c:pt>
              </c:strCache>
            </c:strRef>
          </c:cat>
          <c:val>
            <c:numRef>
              <c:f>Sheet1!$B$2:$B$2</c:f>
              <c:numCache>
                <c:formatCode>General</c:formatCode>
                <c:ptCount val="1"/>
                <c:pt idx="0">
                  <c:v>0.31</c:v>
                </c:pt>
              </c:numCache>
            </c:numRef>
          </c:val>
          <c:extLst>
            <c:ext xmlns:c16="http://schemas.microsoft.com/office/drawing/2014/chart" uri="{C3380CC4-5D6E-409C-BE32-E72D297353CC}">
              <c16:uniqueId val="{00000000-9A9A-0F45-A065-C2FC38C4AFB5}"/>
            </c:ext>
          </c:extLst>
        </c:ser>
        <c:dLbls>
          <c:showLegendKey val="0"/>
          <c:showVal val="0"/>
          <c:showCatName val="0"/>
          <c:showSerName val="0"/>
          <c:showPercent val="0"/>
          <c:showBubbleSize val="0"/>
        </c:dLbls>
        <c:gapWidth val="40"/>
        <c:overlap val="-10"/>
        <c:axId val="2094734552"/>
        <c:axId val="2094734553"/>
      </c:barChart>
      <c:catAx>
        <c:axId val="2094734552"/>
        <c:scaling>
          <c:orientation val="maxMin"/>
        </c:scaling>
        <c:delete val="0"/>
        <c:axPos val="l"/>
        <c:numFmt formatCode="0%" sourceLinked="0"/>
        <c:majorTickMark val="none"/>
        <c:minorTickMark val="none"/>
        <c:tickLblPos val="nextTo"/>
        <c:spPr>
          <a:ln w="12700" cap="flat">
            <a:solidFill>
              <a:srgbClr val="000000"/>
            </a:solidFill>
            <a:prstDash val="solid"/>
            <a:miter lim="400000"/>
          </a:ln>
        </c:spPr>
        <c:txPr>
          <a:bodyPr rot="-5400000"/>
          <a:lstStyle/>
          <a:p>
            <a:pPr>
              <a:defRPr sz="2500" b="0" i="0" u="none" strike="noStrike">
                <a:solidFill>
                  <a:srgbClr val="000000"/>
                </a:solidFill>
                <a:latin typeface="Palatino"/>
              </a:defRPr>
            </a:pPr>
            <a:endParaRPr lang="en-US"/>
          </a:p>
        </c:txPr>
        <c:crossAx val="2094734553"/>
        <c:crosses val="autoZero"/>
        <c:auto val="1"/>
        <c:lblAlgn val="ctr"/>
        <c:lblOffset val="100"/>
        <c:noMultiLvlLbl val="1"/>
      </c:catAx>
      <c:valAx>
        <c:axId val="2094734553"/>
        <c:scaling>
          <c:orientation val="minMax"/>
          <c:max val="0.35"/>
          <c:min val="0"/>
        </c:scaling>
        <c:delete val="0"/>
        <c:axPos val="t"/>
        <c:majorGridlines>
          <c:spPr>
            <a:ln w="6350" cap="flat">
              <a:solidFill>
                <a:srgbClr val="B8B8B8"/>
              </a:solidFill>
              <a:prstDash val="solid"/>
              <a:miter lim="400000"/>
            </a:ln>
          </c:spPr>
        </c:majorGridlines>
        <c:numFmt formatCode="0%" sourceLinked="0"/>
        <c:majorTickMark val="none"/>
        <c:minorTickMark val="none"/>
        <c:tickLblPos val="high"/>
        <c:spPr>
          <a:ln w="12700" cap="flat">
            <a:noFill/>
            <a:prstDash val="solid"/>
            <a:miter lim="400000"/>
          </a:ln>
        </c:spPr>
        <c:txPr>
          <a:bodyPr rot="0"/>
          <a:lstStyle/>
          <a:p>
            <a:pPr>
              <a:defRPr sz="2500" b="0" i="0" u="none" strike="noStrike">
                <a:solidFill>
                  <a:srgbClr val="000000"/>
                </a:solidFill>
                <a:latin typeface="Palatino"/>
              </a:defRPr>
            </a:pPr>
            <a:endParaRPr lang="en-US"/>
          </a:p>
        </c:txPr>
        <c:crossAx val="2094734552"/>
        <c:crosses val="autoZero"/>
        <c:crossBetween val="between"/>
        <c:majorUnit val="0.05"/>
        <c:minorUnit val="2.5000000000000001E-2"/>
      </c:valAx>
      <c:spPr>
        <a:noFill/>
        <a:ln w="12700" cap="flat">
          <a:noFill/>
          <a:miter lim="400000"/>
        </a:ln>
        <a:effectLst/>
      </c:spPr>
    </c:plotArea>
    <c:legend>
      <c:legendPos val="b"/>
      <c:layout>
        <c:manualLayout>
          <c:xMode val="edge"/>
          <c:yMode val="edge"/>
          <c:x val="5.5792500000000002E-2"/>
          <c:y val="0.93709799999999999"/>
          <c:w val="0.88841499999999995"/>
          <c:h val="6.2902299999999994E-2"/>
        </c:manualLayout>
      </c:layout>
      <c:overlay val="1"/>
      <c:spPr>
        <a:noFill/>
        <a:ln w="12700" cap="flat">
          <a:noFill/>
          <a:miter lim="400000"/>
        </a:ln>
        <a:effectLst/>
      </c:spPr>
      <c:txPr>
        <a:bodyPr rot="0"/>
        <a:lstStyle/>
        <a:p>
          <a:pPr>
            <a:defRPr sz="2440" b="0" i="0" u="none" strike="noStrike">
              <a:solidFill>
                <a:srgbClr val="000000"/>
              </a:solidFill>
              <a:latin typeface="Palatino"/>
            </a:defRPr>
          </a:pPr>
          <a:endParaRPr lang="en-US"/>
        </a:p>
      </c:txPr>
    </c:legend>
    <c:plotVisOnly val="1"/>
    <c:dispBlanksAs val="gap"/>
    <c:showDLblsOverMax val="1"/>
  </c:chart>
  <c:spPr>
    <a:noFill/>
    <a:ln>
      <a:noFill/>
    </a:ln>
    <a:effectLst/>
  </c:sp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title>
      <c:tx>
        <c:rich>
          <a:bodyPr rot="0"/>
          <a:lstStyle/>
          <a:p>
            <a:pPr>
              <a:defRPr sz="2700" b="1" i="0" u="none" strike="noStrike">
                <a:solidFill>
                  <a:srgbClr val="000000"/>
                </a:solidFill>
                <a:latin typeface="Palatino"/>
              </a:defRPr>
            </a:pPr>
            <a:r>
              <a:rPr lang="en-US" sz="2700" b="1" i="0" u="none" strike="noStrike" dirty="0">
                <a:solidFill>
                  <a:srgbClr val="000000"/>
                </a:solidFill>
                <a:latin typeface="Palatino"/>
              </a:rPr>
              <a:t>Percent Increase in Reading and Math at Chattanooga Preparatory School using Gurian Success Model 2018</a:t>
            </a:r>
          </a:p>
        </c:rich>
      </c:tx>
      <c:layout>
        <c:manualLayout>
          <c:xMode val="edge"/>
          <c:yMode val="edge"/>
          <c:x val="2.9214899999999999E-2"/>
          <c:y val="0"/>
          <c:w val="0.94157000000000002"/>
          <c:h val="8.0840300000000004E-2"/>
        </c:manualLayout>
      </c:layout>
      <c:overlay val="1"/>
      <c:spPr>
        <a:noFill/>
        <a:effectLst/>
      </c:spPr>
    </c:title>
    <c:autoTitleDeleted val="0"/>
    <c:plotArea>
      <c:layout>
        <c:manualLayout>
          <c:layoutTarget val="inner"/>
          <c:xMode val="edge"/>
          <c:yMode val="edge"/>
          <c:x val="5.3022800000000002E-2"/>
          <c:y val="8.0840300000000004E-2"/>
          <c:w val="0.94197699999999995"/>
          <c:h val="0.76692300000000002"/>
        </c:manualLayout>
      </c:layout>
      <c:barChart>
        <c:barDir val="col"/>
        <c:grouping val="clustered"/>
        <c:varyColors val="0"/>
        <c:ser>
          <c:idx val="0"/>
          <c:order val="0"/>
          <c:tx>
            <c:strRef>
              <c:f>Sheet1!$B$1</c:f>
              <c:strCache>
                <c:ptCount val="1"/>
                <c:pt idx="0">
                  <c:v>6th Grade Boys Yearly Gains</c:v>
                </c:pt>
              </c:strCache>
            </c:strRef>
          </c:tx>
          <c:spPr>
            <a:solidFill>
              <a:schemeClr val="accent1"/>
            </a:solidFill>
            <a:ln w="12700" cap="flat">
              <a:noFill/>
              <a:miter lim="400000"/>
            </a:ln>
            <a:effectLst/>
          </c:spPr>
          <c:invertIfNegative val="0"/>
          <c:dLbls>
            <c:numFmt formatCode="0%" sourceLinked="0"/>
            <c:spPr>
              <a:noFill/>
              <a:ln>
                <a:noFill/>
              </a:ln>
              <a:effectLst/>
            </c:spPr>
            <c:txPr>
              <a:bodyPr/>
              <a:lstStyle/>
              <a:p>
                <a:pPr>
                  <a:defRPr sz="3000" b="0" i="0" u="none" strike="noStrike">
                    <a:solidFill>
                      <a:srgbClr val="FFFFFF"/>
                    </a:solidFill>
                    <a:latin typeface="Palatino"/>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 Increase Reading</c:v>
                </c:pt>
                <c:pt idx="1">
                  <c:v>% Increase Math</c:v>
                </c:pt>
              </c:strCache>
            </c:strRef>
          </c:cat>
          <c:val>
            <c:numRef>
              <c:f>Sheet1!$B$2:$B$3</c:f>
              <c:numCache>
                <c:formatCode>General</c:formatCode>
                <c:ptCount val="2"/>
                <c:pt idx="0">
                  <c:v>3</c:v>
                </c:pt>
                <c:pt idx="1">
                  <c:v>6</c:v>
                </c:pt>
              </c:numCache>
            </c:numRef>
          </c:val>
          <c:extLst>
            <c:ext xmlns:c16="http://schemas.microsoft.com/office/drawing/2014/chart" uri="{C3380CC4-5D6E-409C-BE32-E72D297353CC}">
              <c16:uniqueId val="{00000000-76EF-9B45-93FF-B4A3B855075B}"/>
            </c:ext>
          </c:extLst>
        </c:ser>
        <c:dLbls>
          <c:showLegendKey val="0"/>
          <c:showVal val="0"/>
          <c:showCatName val="0"/>
          <c:showSerName val="0"/>
          <c:showPercent val="0"/>
          <c:showBubbleSize val="0"/>
        </c:dLbls>
        <c:gapWidth val="40"/>
        <c:overlap val="-10"/>
        <c:axId val="2094734552"/>
        <c:axId val="2094734553"/>
      </c:barChart>
      <c:catAx>
        <c:axId val="2094734552"/>
        <c:scaling>
          <c:orientation val="minMax"/>
        </c:scaling>
        <c:delete val="0"/>
        <c:axPos val="b"/>
        <c:numFmt formatCode="0%" sourceLinked="0"/>
        <c:majorTickMark val="none"/>
        <c:minorTickMark val="none"/>
        <c:tickLblPos val="low"/>
        <c:spPr>
          <a:ln w="12700" cap="flat">
            <a:solidFill>
              <a:srgbClr val="000000"/>
            </a:solidFill>
            <a:prstDash val="solid"/>
            <a:miter lim="400000"/>
          </a:ln>
        </c:spPr>
        <c:txPr>
          <a:bodyPr rot="0"/>
          <a:lstStyle/>
          <a:p>
            <a:pPr>
              <a:defRPr sz="2500" b="0" i="0" u="none" strike="noStrike">
                <a:solidFill>
                  <a:srgbClr val="000000"/>
                </a:solidFill>
                <a:latin typeface="Palatino"/>
              </a:defRPr>
            </a:pPr>
            <a:endParaRPr lang="en-US"/>
          </a:p>
        </c:txPr>
        <c:crossAx val="2094734553"/>
        <c:crosses val="autoZero"/>
        <c:auto val="1"/>
        <c:lblAlgn val="ctr"/>
        <c:lblOffset val="100"/>
        <c:noMultiLvlLbl val="1"/>
      </c:catAx>
      <c:valAx>
        <c:axId val="2094734553"/>
        <c:scaling>
          <c:orientation val="minMax"/>
          <c:max val="6"/>
        </c:scaling>
        <c:delete val="0"/>
        <c:axPos val="l"/>
        <c:majorGridlines>
          <c:spPr>
            <a:ln w="6350" cap="flat">
              <a:solidFill>
                <a:srgbClr val="B8B8B8"/>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sz="2370" b="0" i="0" u="none" strike="noStrike">
                <a:solidFill>
                  <a:srgbClr val="000000"/>
                </a:solidFill>
                <a:latin typeface="Palatino"/>
              </a:defRPr>
            </a:pPr>
            <a:endParaRPr lang="en-US"/>
          </a:p>
        </c:txPr>
        <c:crossAx val="2094734552"/>
        <c:crosses val="autoZero"/>
        <c:crossBetween val="between"/>
        <c:majorUnit val="2"/>
        <c:minorUnit val="1"/>
      </c:valAx>
      <c:spPr>
        <a:noFill/>
        <a:ln w="12700" cap="flat">
          <a:noFill/>
          <a:miter lim="400000"/>
        </a:ln>
        <a:effectLst/>
      </c:spPr>
    </c:plotArea>
    <c:legend>
      <c:legendPos val="b"/>
      <c:layout>
        <c:manualLayout>
          <c:xMode val="edge"/>
          <c:yMode val="edge"/>
          <c:x val="0.11587699999999999"/>
          <c:y val="0.94766600000000001"/>
          <c:w val="0.82479899999999995"/>
          <c:h val="5.2334400000000003E-2"/>
        </c:manualLayout>
      </c:layout>
      <c:overlay val="1"/>
      <c:spPr>
        <a:noFill/>
        <a:ln w="12700" cap="flat">
          <a:noFill/>
          <a:miter lim="400000"/>
        </a:ln>
        <a:effectLst/>
      </c:spPr>
      <c:txPr>
        <a:bodyPr rot="0"/>
        <a:lstStyle/>
        <a:p>
          <a:pPr>
            <a:defRPr sz="2500" b="0" i="0" u="none" strike="noStrike">
              <a:solidFill>
                <a:srgbClr val="000000"/>
              </a:solidFill>
              <a:latin typeface="Palatino"/>
            </a:defRPr>
          </a:pPr>
          <a:endParaRPr lang="en-US"/>
        </a:p>
      </c:txPr>
    </c:legend>
    <c:plotVisOnly val="1"/>
    <c:dispBlanksAs val="gap"/>
    <c:showDLblsOverMax val="1"/>
  </c:chart>
  <c:spPr>
    <a:noFill/>
    <a:ln>
      <a:noFill/>
    </a:ln>
    <a:effectLst/>
  </c:sp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a:t>Time 1 to time 2, all gurian children</a:t>
            </a:r>
          </a:p>
          <a:p>
            <a:pPr>
              <a:defRPr/>
            </a:pPr>
            <a:r>
              <a:rPr lang="en-US"/>
              <a:t>**asu prep not included in time 1 data, late start</a:t>
            </a:r>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Data!$B$9:$C$9</c:f>
              <c:strCache>
                <c:ptCount val="2"/>
                <c:pt idx="0">
                  <c:v>Gurian Time 1</c:v>
                </c:pt>
                <c:pt idx="1">
                  <c:v>Meeting/Exceeding</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Data!$D$8:$N$8</c:f>
              <c:strCache>
                <c:ptCount val="11"/>
                <c:pt idx="0">
                  <c:v>1a. Manages feelings</c:v>
                </c:pt>
                <c:pt idx="1">
                  <c:v>2a. Forms relationships with adults</c:v>
                </c:pt>
                <c:pt idx="2">
                  <c:v>6. Demonstrates gross motor manipulative skills</c:v>
                </c:pt>
                <c:pt idx="3">
                  <c:v>7a. Uses fingers and hands</c:v>
                </c:pt>
                <c:pt idx="4">
                  <c:v>8a. Comprehends language</c:v>
                </c:pt>
                <c:pt idx="5">
                  <c:v>11b. Persists</c:v>
                </c:pt>
                <c:pt idx="6">
                  <c:v>12b. Makes connections</c:v>
                </c:pt>
                <c:pt idx="7">
                  <c:v>15a. Notices and discriminates rhyme</c:v>
                </c:pt>
                <c:pt idx="8">
                  <c:v>15c. Notices and discriminates discrete units of sound</c:v>
                </c:pt>
                <c:pt idx="9">
                  <c:v>20c. Connects numerals with their quantities</c:v>
                </c:pt>
                <c:pt idx="10">
                  <c:v>21a. Understands spatial relationships</c:v>
                </c:pt>
              </c:strCache>
            </c:strRef>
          </c:cat>
          <c:val>
            <c:numRef>
              <c:f>Data!$D$9:$N$9</c:f>
              <c:numCache>
                <c:formatCode>General</c:formatCode>
                <c:ptCount val="11"/>
                <c:pt idx="0">
                  <c:v>45</c:v>
                </c:pt>
                <c:pt idx="1">
                  <c:v>23</c:v>
                </c:pt>
                <c:pt idx="2">
                  <c:v>46</c:v>
                </c:pt>
                <c:pt idx="3">
                  <c:v>44</c:v>
                </c:pt>
                <c:pt idx="4">
                  <c:v>44</c:v>
                </c:pt>
                <c:pt idx="5">
                  <c:v>37</c:v>
                </c:pt>
                <c:pt idx="6">
                  <c:v>35</c:v>
                </c:pt>
                <c:pt idx="7">
                  <c:v>5</c:v>
                </c:pt>
                <c:pt idx="8">
                  <c:v>49</c:v>
                </c:pt>
                <c:pt idx="9">
                  <c:v>33</c:v>
                </c:pt>
                <c:pt idx="10">
                  <c:v>34</c:v>
                </c:pt>
              </c:numCache>
            </c:numRef>
          </c:val>
          <c:extLst>
            <c:ext xmlns:c16="http://schemas.microsoft.com/office/drawing/2014/chart" uri="{C3380CC4-5D6E-409C-BE32-E72D297353CC}">
              <c16:uniqueId val="{00000000-6DC6-461E-8A5B-D6BF3E1FCD68}"/>
            </c:ext>
          </c:extLst>
        </c:ser>
        <c:ser>
          <c:idx val="1"/>
          <c:order val="1"/>
          <c:tx>
            <c:strRef>
              <c:f>Data!$B$10:$C$10</c:f>
              <c:strCache>
                <c:ptCount val="2"/>
                <c:pt idx="0">
                  <c:v>Gurian Time 2</c:v>
                </c:pt>
                <c:pt idx="1">
                  <c:v>Meeting/Exceeding</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Data!$D$8:$N$8</c:f>
              <c:strCache>
                <c:ptCount val="11"/>
                <c:pt idx="0">
                  <c:v>1a. Manages feelings</c:v>
                </c:pt>
                <c:pt idx="1">
                  <c:v>2a. Forms relationships with adults</c:v>
                </c:pt>
                <c:pt idx="2">
                  <c:v>6. Demonstrates gross motor manipulative skills</c:v>
                </c:pt>
                <c:pt idx="3">
                  <c:v>7a. Uses fingers and hands</c:v>
                </c:pt>
                <c:pt idx="4">
                  <c:v>8a. Comprehends language</c:v>
                </c:pt>
                <c:pt idx="5">
                  <c:v>11b. Persists</c:v>
                </c:pt>
                <c:pt idx="6">
                  <c:v>12b. Makes connections</c:v>
                </c:pt>
                <c:pt idx="7">
                  <c:v>15a. Notices and discriminates rhyme</c:v>
                </c:pt>
                <c:pt idx="8">
                  <c:v>15c. Notices and discriminates discrete units of sound</c:v>
                </c:pt>
                <c:pt idx="9">
                  <c:v>20c. Connects numerals with their quantities</c:v>
                </c:pt>
                <c:pt idx="10">
                  <c:v>21a. Understands spatial relationships</c:v>
                </c:pt>
              </c:strCache>
            </c:strRef>
          </c:cat>
          <c:val>
            <c:numRef>
              <c:f>Data!$D$10:$N$10</c:f>
              <c:numCache>
                <c:formatCode>General</c:formatCode>
                <c:ptCount val="11"/>
                <c:pt idx="0">
                  <c:v>75</c:v>
                </c:pt>
                <c:pt idx="1">
                  <c:v>57</c:v>
                </c:pt>
                <c:pt idx="2">
                  <c:v>74</c:v>
                </c:pt>
                <c:pt idx="3">
                  <c:v>71</c:v>
                </c:pt>
                <c:pt idx="4">
                  <c:v>66</c:v>
                </c:pt>
                <c:pt idx="5">
                  <c:v>64</c:v>
                </c:pt>
                <c:pt idx="6">
                  <c:v>67</c:v>
                </c:pt>
                <c:pt idx="7">
                  <c:v>44</c:v>
                </c:pt>
                <c:pt idx="8">
                  <c:v>78</c:v>
                </c:pt>
                <c:pt idx="9">
                  <c:v>68</c:v>
                </c:pt>
                <c:pt idx="10">
                  <c:v>73</c:v>
                </c:pt>
              </c:numCache>
            </c:numRef>
          </c:val>
          <c:extLst>
            <c:ext xmlns:c16="http://schemas.microsoft.com/office/drawing/2014/chart" uri="{C3380CC4-5D6E-409C-BE32-E72D297353CC}">
              <c16:uniqueId val="{00000001-6DC6-461E-8A5B-D6BF3E1FCD68}"/>
            </c:ext>
          </c:extLst>
        </c:ser>
        <c:dLbls>
          <c:dLblPos val="outEnd"/>
          <c:showLegendKey val="0"/>
          <c:showVal val="1"/>
          <c:showCatName val="0"/>
          <c:showSerName val="0"/>
          <c:showPercent val="0"/>
          <c:showBubbleSize val="0"/>
        </c:dLbls>
        <c:gapWidth val="444"/>
        <c:overlap val="-90"/>
        <c:axId val="572280847"/>
        <c:axId val="576276463"/>
      </c:barChart>
      <c:catAx>
        <c:axId val="57228084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576276463"/>
        <c:crosses val="autoZero"/>
        <c:auto val="1"/>
        <c:lblAlgn val="ctr"/>
        <c:lblOffset val="100"/>
        <c:noMultiLvlLbl val="0"/>
      </c:catAx>
      <c:valAx>
        <c:axId val="576276463"/>
        <c:scaling>
          <c:orientation val="minMax"/>
        </c:scaling>
        <c:delete val="1"/>
        <c:axPos val="l"/>
        <c:numFmt formatCode="General" sourceLinked="1"/>
        <c:majorTickMark val="none"/>
        <c:minorTickMark val="none"/>
        <c:tickLblPos val="nextTo"/>
        <c:crossAx val="572280847"/>
        <c:crosses val="autoZero"/>
        <c:crossBetween val="between"/>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title>
      <c:tx>
        <c:rich>
          <a:bodyPr rot="0"/>
          <a:lstStyle/>
          <a:p>
            <a:pPr algn="just">
              <a:defRPr sz="2500" b="1" i="0" u="none" strike="noStrike">
                <a:solidFill>
                  <a:srgbClr val="000000"/>
                </a:solidFill>
                <a:latin typeface="Palatino"/>
              </a:defRPr>
            </a:pPr>
            <a:r>
              <a:rPr lang="en-US" sz="2500" b="1" i="0" u="none" strike="noStrike" dirty="0">
                <a:solidFill>
                  <a:srgbClr val="000000"/>
                </a:solidFill>
                <a:latin typeface="Palatino"/>
              </a:rPr>
              <a:t>Boy Gender-Gap in Reading at Avoca School District before and after Gurian Success Model Decreased by 60% in Grades 3 through 8 (2007 to 2008)</a:t>
            </a:r>
          </a:p>
        </c:rich>
      </c:tx>
      <c:layout>
        <c:manualLayout>
          <c:xMode val="edge"/>
          <c:yMode val="edge"/>
          <c:x val="0"/>
          <c:y val="9.1733084584301565E-3"/>
          <c:w val="1"/>
          <c:h val="0.13366800000000001"/>
        </c:manualLayout>
      </c:layout>
      <c:overlay val="1"/>
      <c:spPr>
        <a:noFill/>
        <a:effectLst/>
      </c:spPr>
    </c:title>
    <c:autoTitleDeleted val="0"/>
    <c:plotArea>
      <c:layout>
        <c:manualLayout>
          <c:layoutTarget val="inner"/>
          <c:xMode val="edge"/>
          <c:yMode val="edge"/>
          <c:x val="0.139235"/>
          <c:y val="0.13366800000000001"/>
          <c:w val="0.71367100000000006"/>
          <c:h val="0.750143"/>
        </c:manualLayout>
      </c:layout>
      <c:lineChart>
        <c:grouping val="standard"/>
        <c:varyColors val="0"/>
        <c:ser>
          <c:idx val="0"/>
          <c:order val="0"/>
          <c:tx>
            <c:strRef>
              <c:f>Sheet1!$B$1</c:f>
              <c:strCache>
                <c:ptCount val="1"/>
                <c:pt idx="0">
                  <c:v>8th Grade Boys Reading GAP</c:v>
                </c:pt>
              </c:strCache>
            </c:strRef>
          </c:tx>
          <c:spPr>
            <a:ln w="50800" cap="flat">
              <a:solidFill>
                <a:schemeClr val="accent1"/>
              </a:solidFill>
              <a:prstDash val="solid"/>
              <a:miter lim="400000"/>
            </a:ln>
            <a:effectLst/>
          </c:spPr>
          <c:marker>
            <c:symbol val="none"/>
          </c:marker>
          <c:cat>
            <c:strRef>
              <c:f>Sheet1!$A$2:$A$3</c:f>
              <c:strCache>
                <c:ptCount val="2"/>
                <c:pt idx="0">
                  <c:v>Before Success Model (Fall Test)</c:v>
                </c:pt>
                <c:pt idx="1">
                  <c:v>After Success Model (Spring Test)</c:v>
                </c:pt>
              </c:strCache>
            </c:strRef>
          </c:cat>
          <c:val>
            <c:numRef>
              <c:f>Sheet1!$B$2:$B$3</c:f>
              <c:numCache>
                <c:formatCode>General</c:formatCode>
                <c:ptCount val="2"/>
                <c:pt idx="0">
                  <c:v>2.35</c:v>
                </c:pt>
                <c:pt idx="1">
                  <c:v>0.92</c:v>
                </c:pt>
              </c:numCache>
            </c:numRef>
          </c:val>
          <c:smooth val="0"/>
          <c:extLst>
            <c:ext xmlns:c16="http://schemas.microsoft.com/office/drawing/2014/chart" uri="{C3380CC4-5D6E-409C-BE32-E72D297353CC}">
              <c16:uniqueId val="{00000000-9A97-EB44-914A-EF5D7A1B946B}"/>
            </c:ext>
          </c:extLst>
        </c:ser>
        <c:dLbls>
          <c:showLegendKey val="0"/>
          <c:showVal val="0"/>
          <c:showCatName val="0"/>
          <c:showSerName val="0"/>
          <c:showPercent val="0"/>
          <c:showBubbleSize val="0"/>
        </c:dLbls>
        <c:smooth val="0"/>
        <c:axId val="2094734552"/>
        <c:axId val="2094734553"/>
      </c:lineChart>
      <c:catAx>
        <c:axId val="2094734552"/>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sz="2500" b="0" i="0" u="none" strike="noStrike">
                <a:solidFill>
                  <a:srgbClr val="000000"/>
                </a:solidFill>
                <a:latin typeface="Palatino"/>
              </a:defRPr>
            </a:pPr>
            <a:endParaRPr lang="en-US"/>
          </a:p>
        </c:txPr>
        <c:crossAx val="2094734553"/>
        <c:crosses val="autoZero"/>
        <c:auto val="1"/>
        <c:lblAlgn val="ctr"/>
        <c:lblOffset val="100"/>
        <c:noMultiLvlLbl val="1"/>
      </c:catAx>
      <c:valAx>
        <c:axId val="2094734553"/>
        <c:scaling>
          <c:orientation val="minMax"/>
          <c:max val="2.5"/>
        </c:scaling>
        <c:delete val="0"/>
        <c:axPos val="l"/>
        <c:majorGridlines>
          <c:spPr>
            <a:ln w="6350" cap="flat">
              <a:solidFill>
                <a:srgbClr val="B8B8B8"/>
              </a:solidFill>
              <a:prstDash val="solid"/>
              <a:miter lim="400000"/>
            </a:ln>
          </c:spPr>
        </c:majorGridlines>
        <c:title>
          <c:tx>
            <c:rich>
              <a:bodyPr rot="-5400000"/>
              <a:lstStyle/>
              <a:p>
                <a:pPr>
                  <a:defRPr sz="2500" b="1" i="0" u="none" strike="noStrike">
                    <a:solidFill>
                      <a:srgbClr val="000000"/>
                    </a:solidFill>
                    <a:latin typeface="Palatino"/>
                  </a:defRPr>
                </a:pPr>
                <a:r>
                  <a:rPr lang="en-US" sz="2500" b="1" i="0" u="none" strike="noStrike" dirty="0">
                    <a:solidFill>
                      <a:srgbClr val="000000"/>
                    </a:solidFill>
                    <a:latin typeface="Palatino"/>
                  </a:rPr>
                  <a:t>Boy Reading-Gap on RIT Scores</a:t>
                </a:r>
              </a:p>
            </c:rich>
          </c:tx>
          <c:layout>
            <c:manualLayout>
              <c:xMode val="edge"/>
              <c:yMode val="edge"/>
              <c:x val="5.9838445016923446E-2"/>
              <c:y val="0.25486164710932435"/>
            </c:manualLayout>
          </c:layout>
          <c:overlay val="1"/>
        </c:title>
        <c:numFmt formatCode="General" sourceLinked="0"/>
        <c:majorTickMark val="none"/>
        <c:minorTickMark val="none"/>
        <c:tickLblPos val="nextTo"/>
        <c:spPr>
          <a:ln w="12700" cap="flat">
            <a:noFill/>
            <a:prstDash val="solid"/>
            <a:miter lim="400000"/>
          </a:ln>
        </c:spPr>
        <c:txPr>
          <a:bodyPr rot="0"/>
          <a:lstStyle/>
          <a:p>
            <a:pPr>
              <a:defRPr sz="3200" b="0" i="0" u="none" strike="noStrike">
                <a:solidFill>
                  <a:srgbClr val="000000"/>
                </a:solidFill>
                <a:latin typeface="Palatino"/>
              </a:defRPr>
            </a:pPr>
            <a:endParaRPr lang="en-US"/>
          </a:p>
        </c:txPr>
        <c:crossAx val="2094734552"/>
        <c:crosses val="autoZero"/>
        <c:crossBetween val="midCat"/>
        <c:majorUnit val="0.5"/>
        <c:minorUnit val="0.25"/>
      </c:valAx>
      <c:spPr>
        <a:noFill/>
        <a:ln w="12700" cap="flat">
          <a:noFill/>
          <a:miter lim="400000"/>
        </a:ln>
        <a:effectLst/>
      </c:spPr>
    </c:plotArea>
    <c:legend>
      <c:legendPos val="b"/>
      <c:layout>
        <c:manualLayout>
          <c:xMode val="edge"/>
          <c:yMode val="edge"/>
          <c:x val="0.21343400000000001"/>
          <c:y val="0.94687500000000002"/>
          <c:w val="0.57313199999999997"/>
          <c:h val="5.3124699999999997E-2"/>
        </c:manualLayout>
      </c:layout>
      <c:overlay val="1"/>
      <c:spPr>
        <a:noFill/>
        <a:ln w="12700" cap="flat">
          <a:noFill/>
          <a:miter lim="400000"/>
        </a:ln>
        <a:effectLst/>
      </c:spPr>
      <c:txPr>
        <a:bodyPr rot="0"/>
        <a:lstStyle/>
        <a:p>
          <a:pPr>
            <a:defRPr sz="2370" b="0" i="0" u="none" strike="noStrike">
              <a:solidFill>
                <a:srgbClr val="000000"/>
              </a:solidFill>
              <a:latin typeface="Palatino"/>
            </a:defRPr>
          </a:pPr>
          <a:endParaRPr lang="en-US"/>
        </a:p>
      </c:txPr>
    </c:legend>
    <c:plotVisOnly val="1"/>
    <c:dispBlanksAs val="gap"/>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7.6079599999999997E-2"/>
          <c:y val="0.117599"/>
          <c:w val="0.91891999999999996"/>
          <c:h val="0.75991399999999998"/>
        </c:manualLayout>
      </c:layout>
      <c:barChart>
        <c:barDir val="col"/>
        <c:grouping val="clustered"/>
        <c:varyColors val="0"/>
        <c:ser>
          <c:idx val="0"/>
          <c:order val="0"/>
          <c:tx>
            <c:strRef>
              <c:f>Sheet1!$B$1</c:f>
              <c:strCache>
                <c:ptCount val="1"/>
                <c:pt idx="0">
                  <c:v>Girls</c:v>
                </c:pt>
              </c:strCache>
            </c:strRef>
          </c:tx>
          <c:spPr>
            <a:solidFill>
              <a:schemeClr val="accent3"/>
            </a:solidFill>
            <a:ln w="12700" cap="flat">
              <a:noFill/>
              <a:miter lim="400000"/>
            </a:ln>
            <a:effectLst/>
          </c:spPr>
          <c:invertIfNegative val="0"/>
          <c:dLbls>
            <c:numFmt formatCode="0%" sourceLinked="0"/>
            <c:spPr>
              <a:noFill/>
              <a:ln>
                <a:noFill/>
              </a:ln>
              <a:effectLst/>
            </c:spPr>
            <c:txPr>
              <a:bodyPr/>
              <a:lstStyle/>
              <a:p>
                <a:pPr>
                  <a:defRPr sz="2500" b="0" i="0" u="none" strike="noStrike">
                    <a:solidFill>
                      <a:srgbClr val="000000"/>
                    </a:solidFill>
                    <a:latin typeface="Palatino"/>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2007 Language Arts *ISTEP Scores</c:v>
                </c:pt>
                <c:pt idx="1">
                  <c:v>2011 Language Arts ISTEP Scores</c:v>
                </c:pt>
              </c:strCache>
            </c:strRef>
          </c:cat>
          <c:val>
            <c:numRef>
              <c:f>Sheet1!$B$2:$B$3</c:f>
              <c:numCache>
                <c:formatCode>General</c:formatCode>
                <c:ptCount val="2"/>
                <c:pt idx="0">
                  <c:v>0.77</c:v>
                </c:pt>
                <c:pt idx="1">
                  <c:v>0.93</c:v>
                </c:pt>
              </c:numCache>
            </c:numRef>
          </c:val>
          <c:extLst>
            <c:ext xmlns:c16="http://schemas.microsoft.com/office/drawing/2014/chart" uri="{C3380CC4-5D6E-409C-BE32-E72D297353CC}">
              <c16:uniqueId val="{00000000-163D-064F-9318-E46423FD464E}"/>
            </c:ext>
          </c:extLst>
        </c:ser>
        <c:ser>
          <c:idx val="1"/>
          <c:order val="1"/>
          <c:tx>
            <c:strRef>
              <c:f>Sheet1!$C$1</c:f>
              <c:strCache>
                <c:ptCount val="1"/>
                <c:pt idx="0">
                  <c:v>Boys</c:v>
                </c:pt>
              </c:strCache>
            </c:strRef>
          </c:tx>
          <c:spPr>
            <a:solidFill>
              <a:schemeClr val="accent1">
                <a:hueOff val="114395"/>
                <a:lumOff val="-24975"/>
              </a:schemeClr>
            </a:solidFill>
            <a:ln w="12700" cap="flat">
              <a:noFill/>
              <a:miter lim="400000"/>
            </a:ln>
            <a:effectLst/>
          </c:spPr>
          <c:invertIfNegative val="0"/>
          <c:dLbls>
            <c:numFmt formatCode="0%" sourceLinked="0"/>
            <c:spPr>
              <a:noFill/>
              <a:ln>
                <a:noFill/>
              </a:ln>
              <a:effectLst/>
            </c:spPr>
            <c:txPr>
              <a:bodyPr/>
              <a:lstStyle/>
              <a:p>
                <a:pPr>
                  <a:defRPr sz="2500" b="0" i="0" u="none" strike="noStrike">
                    <a:solidFill>
                      <a:srgbClr val="000000"/>
                    </a:solidFill>
                    <a:latin typeface="Palatino"/>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2007 Language Arts *ISTEP Scores</c:v>
                </c:pt>
                <c:pt idx="1">
                  <c:v>2011 Language Arts ISTEP Scores</c:v>
                </c:pt>
              </c:strCache>
            </c:strRef>
          </c:cat>
          <c:val>
            <c:numRef>
              <c:f>Sheet1!$C$2:$C$3</c:f>
              <c:numCache>
                <c:formatCode>General</c:formatCode>
                <c:ptCount val="2"/>
                <c:pt idx="0">
                  <c:v>0.8</c:v>
                </c:pt>
                <c:pt idx="1">
                  <c:v>0.9</c:v>
                </c:pt>
              </c:numCache>
            </c:numRef>
          </c:val>
          <c:extLst>
            <c:ext xmlns:c16="http://schemas.microsoft.com/office/drawing/2014/chart" uri="{C3380CC4-5D6E-409C-BE32-E72D297353CC}">
              <c16:uniqueId val="{00000001-163D-064F-9318-E46423FD464E}"/>
            </c:ext>
          </c:extLst>
        </c:ser>
        <c:dLbls>
          <c:showLegendKey val="0"/>
          <c:showVal val="0"/>
          <c:showCatName val="0"/>
          <c:showSerName val="0"/>
          <c:showPercent val="0"/>
          <c:showBubbleSize val="0"/>
        </c:dLbls>
        <c:gapWidth val="40"/>
        <c:overlap val="-10"/>
        <c:axId val="2094734552"/>
        <c:axId val="2094734553"/>
      </c:barChart>
      <c:catAx>
        <c:axId val="2094734552"/>
        <c:scaling>
          <c:orientation val="minMax"/>
        </c:scaling>
        <c:delete val="0"/>
        <c:axPos val="b"/>
        <c:numFmt formatCode="0%" sourceLinked="0"/>
        <c:majorTickMark val="none"/>
        <c:minorTickMark val="none"/>
        <c:tickLblPos val="low"/>
        <c:spPr>
          <a:ln w="12700" cap="flat">
            <a:solidFill>
              <a:srgbClr val="000000"/>
            </a:solidFill>
            <a:prstDash val="solid"/>
            <a:miter lim="400000"/>
          </a:ln>
        </c:spPr>
        <c:txPr>
          <a:bodyPr rot="0"/>
          <a:lstStyle/>
          <a:p>
            <a:pPr>
              <a:defRPr sz="2300" b="0" i="0" u="none" strike="noStrike">
                <a:solidFill>
                  <a:srgbClr val="000000"/>
                </a:solidFill>
                <a:latin typeface="Palatino"/>
              </a:defRPr>
            </a:pPr>
            <a:endParaRPr lang="en-US"/>
          </a:p>
        </c:txPr>
        <c:crossAx val="2094734553"/>
        <c:crosses val="autoZero"/>
        <c:auto val="1"/>
        <c:lblAlgn val="ctr"/>
        <c:lblOffset val="100"/>
        <c:noMultiLvlLbl val="1"/>
      </c:catAx>
      <c:valAx>
        <c:axId val="2094734553"/>
        <c:scaling>
          <c:orientation val="minMax"/>
          <c:min val="0"/>
        </c:scaling>
        <c:delete val="0"/>
        <c:axPos val="l"/>
        <c:majorGridlines>
          <c:spPr>
            <a:ln w="6350" cap="flat">
              <a:solidFill>
                <a:srgbClr val="B8B8B8"/>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sz="2200" b="0" i="0" u="none" strike="noStrike">
                <a:solidFill>
                  <a:srgbClr val="000000"/>
                </a:solidFill>
                <a:latin typeface="Palatino"/>
              </a:defRPr>
            </a:pPr>
            <a:endParaRPr lang="en-US"/>
          </a:p>
        </c:txPr>
        <c:crossAx val="2094734552"/>
        <c:crosses val="autoZero"/>
        <c:crossBetween val="between"/>
        <c:majorUnit val="0.25"/>
        <c:minorUnit val="0.125"/>
      </c:valAx>
      <c:spPr>
        <a:noFill/>
        <a:ln w="12700" cap="flat">
          <a:noFill/>
          <a:miter lim="400000"/>
        </a:ln>
        <a:effectLst/>
      </c:spPr>
    </c:plotArea>
    <c:legend>
      <c:legendPos val="b"/>
      <c:layout>
        <c:manualLayout>
          <c:xMode val="edge"/>
          <c:yMode val="edge"/>
          <c:x val="0.39063799999999999"/>
          <c:y val="0.94874599999999998"/>
          <c:w val="0.28734199999999999"/>
          <c:h val="5.1254399999999999E-2"/>
        </c:manualLayout>
      </c:layout>
      <c:overlay val="1"/>
      <c:spPr>
        <a:noFill/>
        <a:ln w="12700" cap="flat">
          <a:noFill/>
          <a:miter lim="400000"/>
        </a:ln>
        <a:effectLst/>
      </c:spPr>
      <c:txPr>
        <a:bodyPr rot="0"/>
        <a:lstStyle/>
        <a:p>
          <a:pPr>
            <a:defRPr sz="2200" b="0" i="0" u="none" strike="noStrike">
              <a:solidFill>
                <a:srgbClr val="000000"/>
              </a:solidFill>
              <a:latin typeface="Palatino"/>
            </a:defRPr>
          </a:pPr>
          <a:endParaRPr lang="en-US"/>
        </a:p>
      </c:txPr>
    </c:legend>
    <c:plotVisOnly val="1"/>
    <c:dispBlanksAs val="gap"/>
    <c:showDLblsOverMax val="1"/>
  </c:chart>
  <c:spPr>
    <a:noFill/>
    <a:ln>
      <a:noFill/>
    </a:ln>
    <a:effectLst/>
  </c:sp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7.6076199999999997E-2"/>
          <c:y val="0.11465500000000001"/>
          <c:w val="0.91892399999999996"/>
          <c:h val="0.74946800000000002"/>
        </c:manualLayout>
      </c:layout>
      <c:barChart>
        <c:barDir val="col"/>
        <c:grouping val="clustered"/>
        <c:varyColors val="0"/>
        <c:ser>
          <c:idx val="0"/>
          <c:order val="0"/>
          <c:tx>
            <c:strRef>
              <c:f>Sheet1!$B$1</c:f>
              <c:strCache>
                <c:ptCount val="1"/>
                <c:pt idx="0">
                  <c:v>Girls</c:v>
                </c:pt>
              </c:strCache>
            </c:strRef>
          </c:tx>
          <c:spPr>
            <a:solidFill>
              <a:schemeClr val="accent3"/>
            </a:solidFill>
            <a:ln w="12700" cap="flat">
              <a:noFill/>
              <a:miter lim="400000"/>
            </a:ln>
            <a:effectLst/>
          </c:spPr>
          <c:invertIfNegative val="0"/>
          <c:dLbls>
            <c:numFmt formatCode="0%" sourceLinked="0"/>
            <c:spPr>
              <a:noFill/>
              <a:ln>
                <a:noFill/>
              </a:ln>
              <a:effectLst/>
            </c:spPr>
            <c:txPr>
              <a:bodyPr/>
              <a:lstStyle/>
              <a:p>
                <a:pPr>
                  <a:defRPr sz="2500" b="0" i="0" u="none" strike="noStrike">
                    <a:solidFill>
                      <a:srgbClr val="000000"/>
                    </a:solidFill>
                    <a:latin typeface="Palatino"/>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2007 Language Arts *ISTEP Scores</c:v>
                </c:pt>
                <c:pt idx="1">
                  <c:v>2011 Language Arts ISTEP Scores</c:v>
                </c:pt>
              </c:strCache>
            </c:strRef>
          </c:cat>
          <c:val>
            <c:numRef>
              <c:f>Sheet1!$B$2:$B$3</c:f>
              <c:numCache>
                <c:formatCode>General</c:formatCode>
                <c:ptCount val="2"/>
                <c:pt idx="0">
                  <c:v>0.69</c:v>
                </c:pt>
                <c:pt idx="1">
                  <c:v>0.82</c:v>
                </c:pt>
              </c:numCache>
            </c:numRef>
          </c:val>
          <c:extLst>
            <c:ext xmlns:c16="http://schemas.microsoft.com/office/drawing/2014/chart" uri="{C3380CC4-5D6E-409C-BE32-E72D297353CC}">
              <c16:uniqueId val="{00000000-496F-B74E-A68C-435AAEF2E78E}"/>
            </c:ext>
          </c:extLst>
        </c:ser>
        <c:ser>
          <c:idx val="1"/>
          <c:order val="1"/>
          <c:tx>
            <c:strRef>
              <c:f>Sheet1!$C$1</c:f>
              <c:strCache>
                <c:ptCount val="1"/>
                <c:pt idx="0">
                  <c:v>Boys</c:v>
                </c:pt>
              </c:strCache>
            </c:strRef>
          </c:tx>
          <c:spPr>
            <a:solidFill>
              <a:schemeClr val="accent1"/>
            </a:solidFill>
            <a:ln w="12700" cap="flat">
              <a:noFill/>
              <a:miter lim="400000"/>
            </a:ln>
            <a:effectLst/>
          </c:spPr>
          <c:invertIfNegative val="0"/>
          <c:dLbls>
            <c:numFmt formatCode="0%" sourceLinked="0"/>
            <c:spPr>
              <a:noFill/>
              <a:ln>
                <a:noFill/>
              </a:ln>
              <a:effectLst/>
            </c:spPr>
            <c:txPr>
              <a:bodyPr/>
              <a:lstStyle/>
              <a:p>
                <a:pPr>
                  <a:defRPr sz="2500" b="0" i="0" u="none" strike="noStrike">
                    <a:solidFill>
                      <a:srgbClr val="000000"/>
                    </a:solidFill>
                    <a:latin typeface="Palatino"/>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2007 Language Arts *ISTEP Scores</c:v>
                </c:pt>
                <c:pt idx="1">
                  <c:v>2011 Language Arts ISTEP Scores</c:v>
                </c:pt>
              </c:strCache>
            </c:strRef>
          </c:cat>
          <c:val>
            <c:numRef>
              <c:f>Sheet1!$C$2:$C$3</c:f>
              <c:numCache>
                <c:formatCode>General</c:formatCode>
                <c:ptCount val="2"/>
                <c:pt idx="0">
                  <c:v>0.81</c:v>
                </c:pt>
                <c:pt idx="1">
                  <c:v>0.9</c:v>
                </c:pt>
              </c:numCache>
            </c:numRef>
          </c:val>
          <c:extLst>
            <c:ext xmlns:c16="http://schemas.microsoft.com/office/drawing/2014/chart" uri="{C3380CC4-5D6E-409C-BE32-E72D297353CC}">
              <c16:uniqueId val="{00000001-496F-B74E-A68C-435AAEF2E78E}"/>
            </c:ext>
          </c:extLst>
        </c:ser>
        <c:dLbls>
          <c:showLegendKey val="0"/>
          <c:showVal val="0"/>
          <c:showCatName val="0"/>
          <c:showSerName val="0"/>
          <c:showPercent val="0"/>
          <c:showBubbleSize val="0"/>
        </c:dLbls>
        <c:gapWidth val="40"/>
        <c:overlap val="-10"/>
        <c:axId val="2094734552"/>
        <c:axId val="2094734553"/>
      </c:barChart>
      <c:catAx>
        <c:axId val="2094734552"/>
        <c:scaling>
          <c:orientation val="minMax"/>
        </c:scaling>
        <c:delete val="0"/>
        <c:axPos val="b"/>
        <c:numFmt formatCode="0%" sourceLinked="0"/>
        <c:majorTickMark val="none"/>
        <c:minorTickMark val="none"/>
        <c:tickLblPos val="low"/>
        <c:spPr>
          <a:ln w="12700" cap="flat">
            <a:solidFill>
              <a:srgbClr val="000000"/>
            </a:solidFill>
            <a:prstDash val="solid"/>
            <a:miter lim="400000"/>
          </a:ln>
        </c:spPr>
        <c:txPr>
          <a:bodyPr rot="0"/>
          <a:lstStyle/>
          <a:p>
            <a:pPr>
              <a:defRPr sz="2200" b="0" i="0" u="none" strike="noStrike">
                <a:solidFill>
                  <a:srgbClr val="000000"/>
                </a:solidFill>
                <a:latin typeface="Palatino"/>
              </a:defRPr>
            </a:pPr>
            <a:endParaRPr lang="en-US"/>
          </a:p>
        </c:txPr>
        <c:crossAx val="2094734553"/>
        <c:crosses val="autoZero"/>
        <c:auto val="1"/>
        <c:lblAlgn val="ctr"/>
        <c:lblOffset val="100"/>
        <c:noMultiLvlLbl val="1"/>
      </c:catAx>
      <c:valAx>
        <c:axId val="2094734553"/>
        <c:scaling>
          <c:orientation val="minMax"/>
          <c:max val="1"/>
          <c:min val="0"/>
        </c:scaling>
        <c:delete val="0"/>
        <c:axPos val="l"/>
        <c:majorGridlines>
          <c:spPr>
            <a:ln w="6350" cap="flat">
              <a:solidFill>
                <a:srgbClr val="B8B8B8"/>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sz="2200" b="0" i="0" u="none" strike="noStrike">
                <a:solidFill>
                  <a:srgbClr val="000000"/>
                </a:solidFill>
                <a:latin typeface="Palatino"/>
              </a:defRPr>
            </a:pPr>
            <a:endParaRPr lang="en-US"/>
          </a:p>
        </c:txPr>
        <c:crossAx val="2094734552"/>
        <c:crosses val="autoZero"/>
        <c:crossBetween val="between"/>
        <c:majorUnit val="0.25"/>
        <c:minorUnit val="0.125"/>
      </c:valAx>
      <c:spPr>
        <a:noFill/>
        <a:ln w="12700" cap="flat">
          <a:noFill/>
          <a:miter lim="400000"/>
        </a:ln>
        <a:effectLst/>
      </c:spPr>
    </c:plotArea>
    <c:legend>
      <c:legendPos val="b"/>
      <c:layout>
        <c:manualLayout>
          <c:xMode val="edge"/>
          <c:yMode val="edge"/>
          <c:x val="0.39017400000000002"/>
          <c:y val="0.94928199999999996"/>
          <c:w val="0.27974199999999999"/>
          <c:h val="5.07185E-2"/>
        </c:manualLayout>
      </c:layout>
      <c:overlay val="1"/>
      <c:spPr>
        <a:noFill/>
        <a:ln w="12700" cap="flat">
          <a:noFill/>
          <a:miter lim="400000"/>
        </a:ln>
        <a:effectLst/>
      </c:spPr>
      <c:txPr>
        <a:bodyPr rot="0"/>
        <a:lstStyle/>
        <a:p>
          <a:pPr>
            <a:defRPr sz="2200" b="0" i="0" u="none" strike="noStrike">
              <a:solidFill>
                <a:srgbClr val="000000"/>
              </a:solidFill>
              <a:latin typeface="Palatino"/>
            </a:defRPr>
          </a:pPr>
          <a:endParaRPr lang="en-US"/>
        </a:p>
      </c:txPr>
    </c:legend>
    <c:plotVisOnly val="1"/>
    <c:dispBlanksAs val="gap"/>
    <c:showDLblsOverMax val="1"/>
  </c:chart>
  <c:spPr>
    <a:noFill/>
    <a:ln>
      <a:noFill/>
    </a:ln>
    <a:effectLst/>
  </c:sp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6.5369399999999994E-2"/>
          <c:y val="0.121336"/>
          <c:w val="0.92963099999999999"/>
          <c:h val="0.76231099999999996"/>
        </c:manualLayout>
      </c:layout>
      <c:barChart>
        <c:barDir val="col"/>
        <c:grouping val="clustered"/>
        <c:varyColors val="0"/>
        <c:ser>
          <c:idx val="0"/>
          <c:order val="0"/>
          <c:tx>
            <c:strRef>
              <c:f>Sheet1!$B$1</c:f>
              <c:strCache>
                <c:ptCount val="1"/>
                <c:pt idx="0">
                  <c:v>Girls</c:v>
                </c:pt>
              </c:strCache>
            </c:strRef>
          </c:tx>
          <c:spPr>
            <a:solidFill>
              <a:schemeClr val="accent3"/>
            </a:solidFill>
            <a:ln w="12700" cap="flat">
              <a:noFill/>
              <a:miter lim="400000"/>
            </a:ln>
            <a:effectLst/>
          </c:spPr>
          <c:invertIfNegative val="0"/>
          <c:dLbls>
            <c:numFmt formatCode="0%" sourceLinked="0"/>
            <c:spPr>
              <a:noFill/>
              <a:ln>
                <a:noFill/>
              </a:ln>
              <a:effectLst/>
            </c:spPr>
            <c:txPr>
              <a:bodyPr/>
              <a:lstStyle/>
              <a:p>
                <a:pPr>
                  <a:defRPr sz="2500" b="0" i="0" u="none" strike="noStrike">
                    <a:solidFill>
                      <a:srgbClr val="000000"/>
                    </a:solidFill>
                    <a:latin typeface="Palatino"/>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2007 Language Arts *ISTEP Scores</c:v>
                </c:pt>
                <c:pt idx="1">
                  <c:v>2011 Language Arts ISTEP Scores</c:v>
                </c:pt>
              </c:strCache>
            </c:strRef>
          </c:cat>
          <c:val>
            <c:numRef>
              <c:f>Sheet1!$B$2:$B$3</c:f>
              <c:numCache>
                <c:formatCode>General</c:formatCode>
                <c:ptCount val="2"/>
                <c:pt idx="0">
                  <c:v>0.77</c:v>
                </c:pt>
                <c:pt idx="1">
                  <c:v>0.93</c:v>
                </c:pt>
              </c:numCache>
            </c:numRef>
          </c:val>
          <c:extLst>
            <c:ext xmlns:c16="http://schemas.microsoft.com/office/drawing/2014/chart" uri="{C3380CC4-5D6E-409C-BE32-E72D297353CC}">
              <c16:uniqueId val="{00000000-91A1-CC46-A2B4-89473F6B779B}"/>
            </c:ext>
          </c:extLst>
        </c:ser>
        <c:ser>
          <c:idx val="1"/>
          <c:order val="1"/>
          <c:tx>
            <c:strRef>
              <c:f>Sheet1!$C$1</c:f>
              <c:strCache>
                <c:ptCount val="1"/>
                <c:pt idx="0">
                  <c:v>Boys</c:v>
                </c:pt>
              </c:strCache>
            </c:strRef>
          </c:tx>
          <c:spPr>
            <a:solidFill>
              <a:schemeClr val="accent1">
                <a:hueOff val="114395"/>
                <a:lumOff val="-24975"/>
              </a:schemeClr>
            </a:solidFill>
            <a:ln w="12700" cap="flat">
              <a:noFill/>
              <a:miter lim="400000"/>
            </a:ln>
            <a:effectLst/>
          </c:spPr>
          <c:invertIfNegative val="0"/>
          <c:dLbls>
            <c:numFmt formatCode="0%" sourceLinked="0"/>
            <c:spPr>
              <a:noFill/>
              <a:ln>
                <a:noFill/>
              </a:ln>
              <a:effectLst/>
            </c:spPr>
            <c:txPr>
              <a:bodyPr/>
              <a:lstStyle/>
              <a:p>
                <a:pPr>
                  <a:defRPr sz="2500" b="0" i="0" u="none" strike="noStrike">
                    <a:solidFill>
                      <a:srgbClr val="000000"/>
                    </a:solidFill>
                    <a:latin typeface="Palatino"/>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2007 Language Arts *ISTEP Scores</c:v>
                </c:pt>
                <c:pt idx="1">
                  <c:v>2011 Language Arts ISTEP Scores</c:v>
                </c:pt>
              </c:strCache>
            </c:strRef>
          </c:cat>
          <c:val>
            <c:numRef>
              <c:f>Sheet1!$C$2:$C$3</c:f>
              <c:numCache>
                <c:formatCode>General</c:formatCode>
                <c:ptCount val="2"/>
                <c:pt idx="0">
                  <c:v>0.8</c:v>
                </c:pt>
                <c:pt idx="1">
                  <c:v>0.9</c:v>
                </c:pt>
              </c:numCache>
            </c:numRef>
          </c:val>
          <c:extLst>
            <c:ext xmlns:c16="http://schemas.microsoft.com/office/drawing/2014/chart" uri="{C3380CC4-5D6E-409C-BE32-E72D297353CC}">
              <c16:uniqueId val="{00000001-91A1-CC46-A2B4-89473F6B779B}"/>
            </c:ext>
          </c:extLst>
        </c:ser>
        <c:dLbls>
          <c:showLegendKey val="0"/>
          <c:showVal val="0"/>
          <c:showCatName val="0"/>
          <c:showSerName val="0"/>
          <c:showPercent val="0"/>
          <c:showBubbleSize val="0"/>
        </c:dLbls>
        <c:gapWidth val="40"/>
        <c:overlap val="-10"/>
        <c:axId val="2094734552"/>
        <c:axId val="2094734553"/>
      </c:barChart>
      <c:catAx>
        <c:axId val="2094734552"/>
        <c:scaling>
          <c:orientation val="minMax"/>
        </c:scaling>
        <c:delete val="0"/>
        <c:axPos val="b"/>
        <c:numFmt formatCode="0%" sourceLinked="0"/>
        <c:majorTickMark val="none"/>
        <c:minorTickMark val="none"/>
        <c:tickLblPos val="low"/>
        <c:spPr>
          <a:ln w="12700" cap="flat">
            <a:solidFill>
              <a:srgbClr val="000000"/>
            </a:solidFill>
            <a:prstDash val="solid"/>
            <a:miter lim="400000"/>
          </a:ln>
        </c:spPr>
        <c:txPr>
          <a:bodyPr rot="0"/>
          <a:lstStyle/>
          <a:p>
            <a:pPr>
              <a:defRPr sz="2500" b="0" i="0" u="none" strike="noStrike">
                <a:solidFill>
                  <a:srgbClr val="000000"/>
                </a:solidFill>
                <a:latin typeface="Palatino"/>
              </a:defRPr>
            </a:pPr>
            <a:endParaRPr lang="en-US"/>
          </a:p>
        </c:txPr>
        <c:crossAx val="2094734553"/>
        <c:crosses val="autoZero"/>
        <c:auto val="1"/>
        <c:lblAlgn val="ctr"/>
        <c:lblOffset val="100"/>
        <c:noMultiLvlLbl val="1"/>
      </c:catAx>
      <c:valAx>
        <c:axId val="2094734553"/>
        <c:scaling>
          <c:orientation val="minMax"/>
          <c:min val="0"/>
        </c:scaling>
        <c:delete val="0"/>
        <c:axPos val="l"/>
        <c:majorGridlines>
          <c:spPr>
            <a:ln w="6350" cap="flat">
              <a:solidFill>
                <a:srgbClr val="B8B8B8"/>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sz="2090" b="0" i="0" u="none" strike="noStrike">
                <a:solidFill>
                  <a:srgbClr val="000000"/>
                </a:solidFill>
                <a:latin typeface="Palatino"/>
              </a:defRPr>
            </a:pPr>
            <a:endParaRPr lang="en-US"/>
          </a:p>
        </c:txPr>
        <c:crossAx val="2094734552"/>
        <c:crosses val="autoZero"/>
        <c:crossBetween val="between"/>
        <c:majorUnit val="0.25"/>
        <c:minorUnit val="0.125"/>
      </c:valAx>
      <c:spPr>
        <a:noFill/>
        <a:ln w="12700" cap="flat">
          <a:noFill/>
          <a:miter lim="400000"/>
        </a:ln>
        <a:effectLst/>
      </c:spPr>
    </c:plotArea>
    <c:legend>
      <c:legendPos val="b"/>
      <c:layout>
        <c:manualLayout>
          <c:xMode val="edge"/>
          <c:yMode val="edge"/>
          <c:x val="0.40332899999999999"/>
          <c:y val="0.94705499999999998"/>
          <c:w val="0.25871100000000002"/>
          <c:h val="5.2945300000000001E-2"/>
        </c:manualLayout>
      </c:layout>
      <c:overlay val="1"/>
      <c:spPr>
        <a:noFill/>
        <a:ln w="12700" cap="flat">
          <a:noFill/>
          <a:miter lim="400000"/>
        </a:ln>
        <a:effectLst/>
      </c:spPr>
      <c:txPr>
        <a:bodyPr rot="0"/>
        <a:lstStyle/>
        <a:p>
          <a:pPr>
            <a:defRPr sz="2500" b="0" i="0" u="none" strike="noStrike">
              <a:solidFill>
                <a:srgbClr val="000000"/>
              </a:solidFill>
              <a:latin typeface="Palatino"/>
            </a:defRPr>
          </a:pPr>
          <a:endParaRPr lang="en-US"/>
        </a:p>
      </c:txPr>
    </c:legend>
    <c:plotVisOnly val="1"/>
    <c:dispBlanksAs val="gap"/>
    <c:showDLblsOverMax val="1"/>
  </c:chart>
  <c:spPr>
    <a:noFill/>
    <a:ln>
      <a:noFill/>
    </a:ln>
    <a:effectLst/>
  </c:sp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7.6146000000000005E-2"/>
          <c:y val="0.12178600000000001"/>
          <c:w val="0.91885399999999995"/>
          <c:h val="0.75022999999999995"/>
        </c:manualLayout>
      </c:layout>
      <c:barChart>
        <c:barDir val="col"/>
        <c:grouping val="clustered"/>
        <c:varyColors val="0"/>
        <c:ser>
          <c:idx val="0"/>
          <c:order val="0"/>
          <c:tx>
            <c:strRef>
              <c:f>Sheet1!$B$1</c:f>
              <c:strCache>
                <c:ptCount val="1"/>
                <c:pt idx="0">
                  <c:v>Girls</c:v>
                </c:pt>
              </c:strCache>
            </c:strRef>
          </c:tx>
          <c:spPr>
            <a:solidFill>
              <a:schemeClr val="accent3"/>
            </a:solidFill>
            <a:ln w="12700" cap="flat">
              <a:noFill/>
              <a:miter lim="400000"/>
            </a:ln>
            <a:effectLst/>
          </c:spPr>
          <c:invertIfNegative val="0"/>
          <c:dLbls>
            <c:numFmt formatCode="0%" sourceLinked="0"/>
            <c:spPr>
              <a:noFill/>
              <a:ln>
                <a:noFill/>
              </a:ln>
              <a:effectLst/>
            </c:spPr>
            <c:txPr>
              <a:bodyPr/>
              <a:lstStyle/>
              <a:p>
                <a:pPr>
                  <a:defRPr sz="2500" b="0" i="0" u="none" strike="noStrike">
                    <a:solidFill>
                      <a:srgbClr val="000000"/>
                    </a:solidFill>
                    <a:latin typeface="Palatino"/>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2007 Language Arts *ISTEP Scores</c:v>
                </c:pt>
                <c:pt idx="1">
                  <c:v>2011 Language Arts ISTEP Scores</c:v>
                </c:pt>
              </c:strCache>
            </c:strRef>
          </c:cat>
          <c:val>
            <c:numRef>
              <c:f>Sheet1!$B$2:$B$3</c:f>
              <c:numCache>
                <c:formatCode>General</c:formatCode>
                <c:ptCount val="2"/>
                <c:pt idx="0">
                  <c:v>0.69</c:v>
                </c:pt>
                <c:pt idx="1">
                  <c:v>0.82</c:v>
                </c:pt>
              </c:numCache>
            </c:numRef>
          </c:val>
          <c:extLst>
            <c:ext xmlns:c16="http://schemas.microsoft.com/office/drawing/2014/chart" uri="{C3380CC4-5D6E-409C-BE32-E72D297353CC}">
              <c16:uniqueId val="{00000000-2851-0449-8EEF-B1A78E6D0C45}"/>
            </c:ext>
          </c:extLst>
        </c:ser>
        <c:ser>
          <c:idx val="1"/>
          <c:order val="1"/>
          <c:tx>
            <c:strRef>
              <c:f>Sheet1!$C$1</c:f>
              <c:strCache>
                <c:ptCount val="1"/>
                <c:pt idx="0">
                  <c:v>Boys</c:v>
                </c:pt>
              </c:strCache>
            </c:strRef>
          </c:tx>
          <c:spPr>
            <a:solidFill>
              <a:schemeClr val="accent1"/>
            </a:solidFill>
            <a:ln w="12700" cap="flat">
              <a:noFill/>
              <a:miter lim="400000"/>
            </a:ln>
            <a:effectLst/>
          </c:spPr>
          <c:invertIfNegative val="0"/>
          <c:dLbls>
            <c:numFmt formatCode="0%" sourceLinked="0"/>
            <c:spPr>
              <a:noFill/>
              <a:ln>
                <a:noFill/>
              </a:ln>
              <a:effectLst/>
            </c:spPr>
            <c:txPr>
              <a:bodyPr/>
              <a:lstStyle/>
              <a:p>
                <a:pPr>
                  <a:defRPr sz="2500" b="0" i="0" u="none" strike="noStrike">
                    <a:solidFill>
                      <a:srgbClr val="000000"/>
                    </a:solidFill>
                    <a:latin typeface="Palatino"/>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2007 Language Arts *ISTEP Scores</c:v>
                </c:pt>
                <c:pt idx="1">
                  <c:v>2011 Language Arts ISTEP Scores</c:v>
                </c:pt>
              </c:strCache>
            </c:strRef>
          </c:cat>
          <c:val>
            <c:numRef>
              <c:f>Sheet1!$C$2:$C$3</c:f>
              <c:numCache>
                <c:formatCode>General</c:formatCode>
                <c:ptCount val="2"/>
                <c:pt idx="0">
                  <c:v>0.81</c:v>
                </c:pt>
                <c:pt idx="1">
                  <c:v>0.9</c:v>
                </c:pt>
              </c:numCache>
            </c:numRef>
          </c:val>
          <c:extLst>
            <c:ext xmlns:c16="http://schemas.microsoft.com/office/drawing/2014/chart" uri="{C3380CC4-5D6E-409C-BE32-E72D297353CC}">
              <c16:uniqueId val="{00000001-2851-0449-8EEF-B1A78E6D0C45}"/>
            </c:ext>
          </c:extLst>
        </c:ser>
        <c:dLbls>
          <c:showLegendKey val="0"/>
          <c:showVal val="0"/>
          <c:showCatName val="0"/>
          <c:showSerName val="0"/>
          <c:showPercent val="0"/>
          <c:showBubbleSize val="0"/>
        </c:dLbls>
        <c:gapWidth val="40"/>
        <c:overlap val="-10"/>
        <c:axId val="2094734552"/>
        <c:axId val="2094734553"/>
      </c:barChart>
      <c:catAx>
        <c:axId val="2094734552"/>
        <c:scaling>
          <c:orientation val="minMax"/>
        </c:scaling>
        <c:delete val="0"/>
        <c:axPos val="b"/>
        <c:numFmt formatCode="0%" sourceLinked="0"/>
        <c:majorTickMark val="none"/>
        <c:minorTickMark val="none"/>
        <c:tickLblPos val="low"/>
        <c:spPr>
          <a:ln w="12700" cap="flat">
            <a:solidFill>
              <a:srgbClr val="000000"/>
            </a:solidFill>
            <a:prstDash val="solid"/>
            <a:miter lim="400000"/>
          </a:ln>
        </c:spPr>
        <c:txPr>
          <a:bodyPr rot="0"/>
          <a:lstStyle/>
          <a:p>
            <a:pPr>
              <a:defRPr sz="2500" b="0" i="0" u="none" strike="noStrike">
                <a:solidFill>
                  <a:srgbClr val="000000"/>
                </a:solidFill>
                <a:latin typeface="Palatino"/>
              </a:defRPr>
            </a:pPr>
            <a:endParaRPr lang="en-US"/>
          </a:p>
        </c:txPr>
        <c:crossAx val="2094734553"/>
        <c:crosses val="autoZero"/>
        <c:auto val="1"/>
        <c:lblAlgn val="ctr"/>
        <c:lblOffset val="100"/>
        <c:noMultiLvlLbl val="1"/>
      </c:catAx>
      <c:valAx>
        <c:axId val="2094734553"/>
        <c:scaling>
          <c:orientation val="minMax"/>
          <c:max val="1"/>
          <c:min val="0"/>
        </c:scaling>
        <c:delete val="0"/>
        <c:axPos val="l"/>
        <c:majorGridlines>
          <c:spPr>
            <a:ln w="6350" cap="flat">
              <a:solidFill>
                <a:srgbClr val="B8B8B8"/>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sz="2500" b="0" i="0" u="none" strike="noStrike">
                <a:solidFill>
                  <a:srgbClr val="000000"/>
                </a:solidFill>
                <a:latin typeface="Palatino"/>
              </a:defRPr>
            </a:pPr>
            <a:endParaRPr lang="en-US"/>
          </a:p>
        </c:txPr>
        <c:crossAx val="2094734552"/>
        <c:crosses val="autoZero"/>
        <c:crossBetween val="between"/>
        <c:majorUnit val="0.25"/>
        <c:minorUnit val="0.125"/>
      </c:valAx>
      <c:spPr>
        <a:noFill/>
        <a:ln w="12700" cap="flat">
          <a:noFill/>
          <a:miter lim="400000"/>
        </a:ln>
        <a:effectLst/>
      </c:spPr>
    </c:plotArea>
    <c:legend>
      <c:legendPos val="b"/>
      <c:layout>
        <c:manualLayout>
          <c:xMode val="edge"/>
          <c:yMode val="edge"/>
          <c:x val="0.41358499999999998"/>
          <c:y val="0.947685"/>
          <c:w val="0.248976"/>
          <c:h val="5.2314699999999999E-2"/>
        </c:manualLayout>
      </c:layout>
      <c:overlay val="1"/>
      <c:spPr>
        <a:noFill/>
        <a:ln w="12700" cap="flat">
          <a:noFill/>
          <a:miter lim="400000"/>
        </a:ln>
        <a:effectLst/>
      </c:spPr>
      <c:txPr>
        <a:bodyPr rot="0"/>
        <a:lstStyle/>
        <a:p>
          <a:pPr>
            <a:defRPr sz="2500" b="0" i="0" u="none" strike="noStrike">
              <a:solidFill>
                <a:srgbClr val="000000"/>
              </a:solidFill>
              <a:latin typeface="Palatino"/>
            </a:defRPr>
          </a:pPr>
          <a:endParaRPr lang="en-US"/>
        </a:p>
      </c:txPr>
    </c:legend>
    <c:plotVisOnly val="1"/>
    <c:dispBlanksAs val="gap"/>
    <c:showDLblsOverMax val="1"/>
  </c:chart>
  <c:spPr>
    <a:noFill/>
    <a:ln>
      <a:noFill/>
    </a:ln>
    <a:effectLst/>
  </c:sp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title>
      <c:tx>
        <c:rich>
          <a:bodyPr rot="0"/>
          <a:lstStyle/>
          <a:p>
            <a:pPr>
              <a:defRPr sz="2200" b="1" i="0" u="none" strike="noStrike">
                <a:solidFill>
                  <a:srgbClr val="000000"/>
                </a:solidFill>
                <a:latin typeface="Palatino"/>
              </a:defRPr>
            </a:pPr>
            <a:endParaRPr lang="en-US" sz="2200" b="1" i="0" u="none" strike="noStrike" dirty="0">
              <a:solidFill>
                <a:srgbClr val="000000"/>
              </a:solidFill>
              <a:latin typeface="Palatino"/>
            </a:endParaRPr>
          </a:p>
        </c:rich>
      </c:tx>
      <c:layout>
        <c:manualLayout>
          <c:xMode val="edge"/>
          <c:yMode val="edge"/>
          <c:x val="0"/>
          <c:y val="0"/>
          <c:w val="1"/>
          <c:h val="0.12531500000000001"/>
        </c:manualLayout>
      </c:layout>
      <c:overlay val="1"/>
      <c:spPr>
        <a:noFill/>
        <a:effectLst/>
      </c:spPr>
    </c:title>
    <c:autoTitleDeleted val="0"/>
    <c:plotArea>
      <c:layout>
        <c:manualLayout>
          <c:layoutTarget val="inner"/>
          <c:xMode val="edge"/>
          <c:yMode val="edge"/>
          <c:x val="7.6411800000000002E-2"/>
          <c:y val="0.12531500000000001"/>
          <c:w val="0.82075600000000004"/>
          <c:h val="0.77065499999999998"/>
        </c:manualLayout>
      </c:layout>
      <c:lineChart>
        <c:grouping val="standard"/>
        <c:varyColors val="0"/>
        <c:ser>
          <c:idx val="0"/>
          <c:order val="0"/>
          <c:tx>
            <c:strRef>
              <c:f>Sheet1!$B$1</c:f>
              <c:strCache>
                <c:ptCount val="1"/>
                <c:pt idx="0">
                  <c:v>2007</c:v>
                </c:pt>
              </c:strCache>
            </c:strRef>
          </c:tx>
          <c:spPr>
            <a:ln w="50800" cap="flat">
              <a:solidFill>
                <a:schemeClr val="accent1"/>
              </a:solidFill>
              <a:prstDash val="solid"/>
              <a:miter lim="400000"/>
            </a:ln>
            <a:effectLst/>
          </c:spPr>
          <c:marker>
            <c:symbol val="none"/>
          </c:marker>
          <c:dLbls>
            <c:numFmt formatCode="0%" sourceLinked="0"/>
            <c:spPr>
              <a:noFill/>
              <a:ln>
                <a:noFill/>
              </a:ln>
              <a:effectLst/>
            </c:spPr>
            <c:txPr>
              <a:bodyPr/>
              <a:lstStyle/>
              <a:p>
                <a:pPr>
                  <a:defRPr sz="2200" b="0" i="0" u="none" strike="noStrike">
                    <a:solidFill>
                      <a:srgbClr val="00B0F0"/>
                    </a:solidFill>
                    <a:latin typeface="Palatino"/>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Starting Point</c:v>
                </c:pt>
                <c:pt idx="1">
                  <c:v>Academic Progress</c:v>
                </c:pt>
              </c:strCache>
            </c:strRef>
          </c:cat>
          <c:val>
            <c:numRef>
              <c:f>Sheet1!$B$2:$B$3</c:f>
              <c:numCache>
                <c:formatCode>General</c:formatCode>
                <c:ptCount val="2"/>
                <c:pt idx="0">
                  <c:v>0.32900000000000001</c:v>
                </c:pt>
                <c:pt idx="1">
                  <c:v>0.379</c:v>
                </c:pt>
              </c:numCache>
            </c:numRef>
          </c:val>
          <c:smooth val="0"/>
          <c:extLst>
            <c:ext xmlns:c16="http://schemas.microsoft.com/office/drawing/2014/chart" uri="{C3380CC4-5D6E-409C-BE32-E72D297353CC}">
              <c16:uniqueId val="{00000000-4767-5A44-A209-BC28BE120104}"/>
            </c:ext>
          </c:extLst>
        </c:ser>
        <c:ser>
          <c:idx val="1"/>
          <c:order val="1"/>
          <c:tx>
            <c:strRef>
              <c:f>Sheet1!$C$1</c:f>
              <c:strCache>
                <c:ptCount val="1"/>
                <c:pt idx="0">
                  <c:v>2011</c:v>
                </c:pt>
              </c:strCache>
            </c:strRef>
          </c:tx>
          <c:spPr>
            <a:ln w="50800" cap="flat">
              <a:solidFill>
                <a:schemeClr val="accent1">
                  <a:hueOff val="114395"/>
                  <a:lumOff val="-24975"/>
                </a:schemeClr>
              </a:solidFill>
              <a:prstDash val="solid"/>
              <a:miter lim="400000"/>
            </a:ln>
            <a:effectLst/>
          </c:spPr>
          <c:marker>
            <c:symbol val="none"/>
          </c:marker>
          <c:dLbls>
            <c:numFmt formatCode="0%" sourceLinked="0"/>
            <c:spPr>
              <a:noFill/>
              <a:ln>
                <a:noFill/>
              </a:ln>
              <a:effectLst/>
            </c:spPr>
            <c:txPr>
              <a:bodyPr/>
              <a:lstStyle/>
              <a:p>
                <a:pPr>
                  <a:defRPr sz="2200" b="0" i="0" u="none" strike="noStrike">
                    <a:solidFill>
                      <a:schemeClr val="accent1">
                        <a:lumMod val="50000"/>
                      </a:schemeClr>
                    </a:solidFill>
                    <a:latin typeface="Palatino"/>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Starting Point</c:v>
                </c:pt>
                <c:pt idx="1">
                  <c:v>Academic Progress</c:v>
                </c:pt>
              </c:strCache>
            </c:strRef>
          </c:cat>
          <c:val>
            <c:numRef>
              <c:f>Sheet1!$C$2:$C$3</c:f>
              <c:numCache>
                <c:formatCode>General</c:formatCode>
                <c:ptCount val="2"/>
                <c:pt idx="0">
                  <c:v>0.63800000000000001</c:v>
                </c:pt>
                <c:pt idx="1">
                  <c:v>0.91500000000000004</c:v>
                </c:pt>
              </c:numCache>
            </c:numRef>
          </c:val>
          <c:smooth val="0"/>
          <c:extLst>
            <c:ext xmlns:c16="http://schemas.microsoft.com/office/drawing/2014/chart" uri="{C3380CC4-5D6E-409C-BE32-E72D297353CC}">
              <c16:uniqueId val="{00000001-4767-5A44-A209-BC28BE120104}"/>
            </c:ext>
          </c:extLst>
        </c:ser>
        <c:dLbls>
          <c:showLegendKey val="0"/>
          <c:showVal val="0"/>
          <c:showCatName val="0"/>
          <c:showSerName val="0"/>
          <c:showPercent val="0"/>
          <c:showBubbleSize val="0"/>
        </c:dLbls>
        <c:smooth val="0"/>
        <c:axId val="2094734552"/>
        <c:axId val="2094734553"/>
      </c:lineChart>
      <c:catAx>
        <c:axId val="2094734552"/>
        <c:scaling>
          <c:orientation val="minMax"/>
        </c:scaling>
        <c:delete val="0"/>
        <c:axPos val="b"/>
        <c:numFmt formatCode="0%" sourceLinked="0"/>
        <c:majorTickMark val="none"/>
        <c:minorTickMark val="none"/>
        <c:tickLblPos val="low"/>
        <c:spPr>
          <a:ln w="12700" cap="flat">
            <a:solidFill>
              <a:srgbClr val="000000"/>
            </a:solidFill>
            <a:prstDash val="solid"/>
            <a:miter lim="400000"/>
          </a:ln>
        </c:spPr>
        <c:txPr>
          <a:bodyPr rot="0"/>
          <a:lstStyle/>
          <a:p>
            <a:pPr>
              <a:defRPr sz="2200" b="0" i="0" u="none" strike="noStrike">
                <a:solidFill>
                  <a:srgbClr val="000000"/>
                </a:solidFill>
                <a:latin typeface="Palatino"/>
              </a:defRPr>
            </a:pPr>
            <a:endParaRPr lang="en-US"/>
          </a:p>
        </c:txPr>
        <c:crossAx val="2094734553"/>
        <c:crosses val="autoZero"/>
        <c:auto val="1"/>
        <c:lblAlgn val="ctr"/>
        <c:lblOffset val="100"/>
        <c:noMultiLvlLbl val="1"/>
      </c:catAx>
      <c:valAx>
        <c:axId val="2094734553"/>
        <c:scaling>
          <c:orientation val="minMax"/>
        </c:scaling>
        <c:delete val="0"/>
        <c:axPos val="l"/>
        <c:majorGridlines>
          <c:spPr>
            <a:ln w="6350" cap="flat">
              <a:solidFill>
                <a:srgbClr val="B8B8B8"/>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sz="2200" b="0" i="0" u="none" strike="noStrike">
                <a:solidFill>
                  <a:srgbClr val="000000"/>
                </a:solidFill>
                <a:latin typeface="Palatino"/>
              </a:defRPr>
            </a:pPr>
            <a:endParaRPr lang="en-US"/>
          </a:p>
        </c:txPr>
        <c:crossAx val="2094734552"/>
        <c:crosses val="autoZero"/>
        <c:crossBetween val="midCat"/>
        <c:majorUnit val="0.25"/>
        <c:minorUnit val="0.125"/>
      </c:valAx>
      <c:spPr>
        <a:noFill/>
        <a:ln w="12700" cap="flat">
          <a:noFill/>
          <a:miter lim="400000"/>
        </a:ln>
        <a:effectLst/>
      </c:spPr>
    </c:plotArea>
    <c:legend>
      <c:legendPos val="b"/>
      <c:layout>
        <c:manualLayout>
          <c:xMode val="edge"/>
          <c:yMode val="edge"/>
          <c:x val="0.34017700000000001"/>
          <c:y val="0.94572800000000001"/>
          <c:w val="0.35770400000000002"/>
          <c:h val="5.4271800000000002E-2"/>
        </c:manualLayout>
      </c:layout>
      <c:overlay val="1"/>
      <c:spPr>
        <a:noFill/>
        <a:ln w="12700" cap="flat">
          <a:noFill/>
          <a:miter lim="400000"/>
        </a:ln>
        <a:effectLst/>
      </c:spPr>
      <c:txPr>
        <a:bodyPr rot="0"/>
        <a:lstStyle/>
        <a:p>
          <a:pPr>
            <a:defRPr sz="2200" b="0" i="0" u="none" strike="noStrike">
              <a:solidFill>
                <a:srgbClr val="000000"/>
              </a:solidFill>
              <a:latin typeface="Palatino"/>
            </a:defRPr>
          </a:pPr>
          <a:endParaRPr lang="en-US"/>
        </a:p>
      </c:txPr>
    </c:legend>
    <c:plotVisOnly val="1"/>
    <c:dispBlanksAs val="gap"/>
    <c:showDLblsOverMax val="1"/>
  </c:chart>
  <c:spPr>
    <a:noFill/>
    <a:ln>
      <a:noFill/>
    </a:ln>
    <a:effectLst/>
  </c:sp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7.6441099999999998E-2"/>
          <c:y val="0.12526200000000001"/>
          <c:w val="0.82068799999999997"/>
          <c:h val="0.77074699999999996"/>
        </c:manualLayout>
      </c:layout>
      <c:lineChart>
        <c:grouping val="standard"/>
        <c:varyColors val="0"/>
        <c:ser>
          <c:idx val="0"/>
          <c:order val="0"/>
          <c:tx>
            <c:strRef>
              <c:f>Sheet1!$B$1</c:f>
              <c:strCache>
                <c:ptCount val="1"/>
                <c:pt idx="0">
                  <c:v>2007</c:v>
                </c:pt>
              </c:strCache>
            </c:strRef>
          </c:tx>
          <c:spPr>
            <a:ln w="50800" cap="flat">
              <a:solidFill>
                <a:srgbClr val="929292"/>
              </a:solidFill>
              <a:prstDash val="solid"/>
              <a:miter lim="400000"/>
            </a:ln>
            <a:effectLst/>
          </c:spPr>
          <c:marker>
            <c:symbol val="none"/>
          </c:marker>
          <c:dLbls>
            <c:numFmt formatCode="0%" sourceLinked="0"/>
            <c:spPr>
              <a:noFill/>
              <a:ln>
                <a:noFill/>
              </a:ln>
              <a:effectLst/>
            </c:spPr>
            <c:txPr>
              <a:bodyPr/>
              <a:lstStyle/>
              <a:p>
                <a:pPr>
                  <a:defRPr sz="2200" b="0" i="0" u="none" strike="noStrike">
                    <a:solidFill>
                      <a:schemeClr val="tx1">
                        <a:lumMod val="75000"/>
                      </a:schemeClr>
                    </a:solidFill>
                    <a:latin typeface="Palatino"/>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Starting Point</c:v>
                </c:pt>
                <c:pt idx="1">
                  <c:v>Academic Progress</c:v>
                </c:pt>
              </c:strCache>
            </c:strRef>
          </c:cat>
          <c:val>
            <c:numRef>
              <c:f>Sheet1!$B$2:$B$3</c:f>
              <c:numCache>
                <c:formatCode>General</c:formatCode>
                <c:ptCount val="2"/>
                <c:pt idx="0">
                  <c:v>0.52900000000000003</c:v>
                </c:pt>
                <c:pt idx="1">
                  <c:v>0.59199999999999997</c:v>
                </c:pt>
              </c:numCache>
            </c:numRef>
          </c:val>
          <c:smooth val="0"/>
          <c:extLst>
            <c:ext xmlns:c16="http://schemas.microsoft.com/office/drawing/2014/chart" uri="{C3380CC4-5D6E-409C-BE32-E72D297353CC}">
              <c16:uniqueId val="{00000000-0131-EA47-8ED0-F641F87F1730}"/>
            </c:ext>
          </c:extLst>
        </c:ser>
        <c:ser>
          <c:idx val="1"/>
          <c:order val="1"/>
          <c:tx>
            <c:strRef>
              <c:f>Sheet1!$C$1</c:f>
              <c:strCache>
                <c:ptCount val="1"/>
                <c:pt idx="0">
                  <c:v>2011</c:v>
                </c:pt>
              </c:strCache>
            </c:strRef>
          </c:tx>
          <c:spPr>
            <a:ln w="50800" cap="flat">
              <a:solidFill>
                <a:srgbClr val="000000"/>
              </a:solidFill>
              <a:prstDash val="solid"/>
              <a:miter lim="400000"/>
            </a:ln>
            <a:effectLst/>
          </c:spPr>
          <c:marker>
            <c:symbol val="none"/>
          </c:marker>
          <c:dLbls>
            <c:numFmt formatCode="0%" sourceLinked="0"/>
            <c:spPr>
              <a:noFill/>
              <a:ln>
                <a:noFill/>
              </a:ln>
              <a:effectLst/>
            </c:spPr>
            <c:txPr>
              <a:bodyPr/>
              <a:lstStyle/>
              <a:p>
                <a:pPr>
                  <a:defRPr sz="2200" b="0" i="0" u="none" strike="noStrike">
                    <a:solidFill>
                      <a:srgbClr val="000000"/>
                    </a:solidFill>
                    <a:latin typeface="Palatino"/>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Starting Point</c:v>
                </c:pt>
                <c:pt idx="1">
                  <c:v>Academic Progress</c:v>
                </c:pt>
              </c:strCache>
            </c:strRef>
          </c:cat>
          <c:val>
            <c:numRef>
              <c:f>Sheet1!$C$2:$C$3</c:f>
              <c:numCache>
                <c:formatCode>General</c:formatCode>
                <c:ptCount val="2"/>
                <c:pt idx="0">
                  <c:v>0.75900000000000001</c:v>
                </c:pt>
                <c:pt idx="1">
                  <c:v>0.91500000000000004</c:v>
                </c:pt>
              </c:numCache>
            </c:numRef>
          </c:val>
          <c:smooth val="0"/>
          <c:extLst>
            <c:ext xmlns:c16="http://schemas.microsoft.com/office/drawing/2014/chart" uri="{C3380CC4-5D6E-409C-BE32-E72D297353CC}">
              <c16:uniqueId val="{00000001-0131-EA47-8ED0-F641F87F1730}"/>
            </c:ext>
          </c:extLst>
        </c:ser>
        <c:dLbls>
          <c:showLegendKey val="0"/>
          <c:showVal val="0"/>
          <c:showCatName val="0"/>
          <c:showSerName val="0"/>
          <c:showPercent val="0"/>
          <c:showBubbleSize val="0"/>
        </c:dLbls>
        <c:smooth val="0"/>
        <c:axId val="2094734552"/>
        <c:axId val="2094734553"/>
      </c:lineChart>
      <c:catAx>
        <c:axId val="2094734552"/>
        <c:scaling>
          <c:orientation val="minMax"/>
        </c:scaling>
        <c:delete val="0"/>
        <c:axPos val="b"/>
        <c:numFmt formatCode="0%" sourceLinked="0"/>
        <c:majorTickMark val="none"/>
        <c:minorTickMark val="none"/>
        <c:tickLblPos val="low"/>
        <c:spPr>
          <a:ln w="12700" cap="flat">
            <a:solidFill>
              <a:srgbClr val="000000"/>
            </a:solidFill>
            <a:prstDash val="solid"/>
            <a:miter lim="400000"/>
          </a:ln>
        </c:spPr>
        <c:txPr>
          <a:bodyPr rot="0"/>
          <a:lstStyle/>
          <a:p>
            <a:pPr>
              <a:defRPr sz="2200" b="0" i="0" u="none" strike="noStrike">
                <a:solidFill>
                  <a:srgbClr val="000000"/>
                </a:solidFill>
                <a:latin typeface="Palatino"/>
              </a:defRPr>
            </a:pPr>
            <a:endParaRPr lang="en-US"/>
          </a:p>
        </c:txPr>
        <c:crossAx val="2094734553"/>
        <c:crosses val="autoZero"/>
        <c:auto val="1"/>
        <c:lblAlgn val="ctr"/>
        <c:lblOffset val="100"/>
        <c:noMultiLvlLbl val="1"/>
      </c:catAx>
      <c:valAx>
        <c:axId val="2094734553"/>
        <c:scaling>
          <c:orientation val="minMax"/>
        </c:scaling>
        <c:delete val="0"/>
        <c:axPos val="l"/>
        <c:majorGridlines>
          <c:spPr>
            <a:ln w="6350" cap="flat">
              <a:solidFill>
                <a:srgbClr val="B8B8B8"/>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sz="2200" b="0" i="0" u="none" strike="noStrike">
                <a:solidFill>
                  <a:srgbClr val="000000"/>
                </a:solidFill>
                <a:latin typeface="Palatino"/>
              </a:defRPr>
            </a:pPr>
            <a:endParaRPr lang="en-US"/>
          </a:p>
        </c:txPr>
        <c:crossAx val="2094734552"/>
        <c:crosses val="autoZero"/>
        <c:crossBetween val="midCat"/>
        <c:majorUnit val="0.25"/>
        <c:minorUnit val="0.125"/>
      </c:valAx>
      <c:spPr>
        <a:noFill/>
        <a:ln w="12700" cap="flat">
          <a:noFill/>
          <a:miter lim="400000"/>
        </a:ln>
        <a:effectLst/>
      </c:spPr>
    </c:plotArea>
    <c:legend>
      <c:legendPos val="b"/>
      <c:layout>
        <c:manualLayout>
          <c:xMode val="edge"/>
          <c:yMode val="edge"/>
          <c:x val="0.339005"/>
          <c:y val="0.94574599999999998"/>
          <c:w val="0.35784100000000002"/>
          <c:h val="5.4253999999999997E-2"/>
        </c:manualLayout>
      </c:layout>
      <c:overlay val="1"/>
      <c:spPr>
        <a:noFill/>
        <a:ln w="12700" cap="flat">
          <a:noFill/>
          <a:miter lim="400000"/>
        </a:ln>
        <a:effectLst/>
      </c:spPr>
      <c:txPr>
        <a:bodyPr rot="0"/>
        <a:lstStyle/>
        <a:p>
          <a:pPr>
            <a:defRPr sz="2200" b="0" i="0" u="none" strike="noStrike">
              <a:solidFill>
                <a:srgbClr val="000000"/>
              </a:solidFill>
              <a:latin typeface="Palatino"/>
            </a:defRPr>
          </a:pPr>
          <a:endParaRPr lang="en-US"/>
        </a:p>
      </c:txPr>
    </c:legend>
    <c:plotVisOnly val="1"/>
    <c:dispBlanksAs val="gap"/>
    <c:showDLblsOverMax val="1"/>
  </c:chart>
  <c:spPr>
    <a:noFill/>
    <a:ln>
      <a:noFill/>
    </a:ln>
    <a:effectLst/>
  </c:sp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title>
      <c:tx>
        <c:rich>
          <a:bodyPr rot="0"/>
          <a:lstStyle/>
          <a:p>
            <a:pPr>
              <a:defRPr sz="2700" b="1" i="0" u="none" strike="noStrike">
                <a:solidFill>
                  <a:srgbClr val="000000"/>
                </a:solidFill>
                <a:latin typeface="Palatino"/>
              </a:defRPr>
            </a:pPr>
            <a:r>
              <a:rPr lang="en-US" sz="2700" b="1" i="0" u="none" strike="noStrike" dirty="0">
                <a:solidFill>
                  <a:srgbClr val="000000"/>
                </a:solidFill>
                <a:latin typeface="Palatino"/>
              </a:rPr>
              <a:t>Percent of Student Meeting Academic Progress in Reading using Gurian Success Model from 2007 to 2011 on the NWEA* at Pine Tree Elementary**</a:t>
            </a:r>
          </a:p>
        </c:rich>
      </c:tx>
      <c:layout>
        <c:manualLayout>
          <c:xMode val="edge"/>
          <c:yMode val="edge"/>
          <c:x val="0"/>
          <c:y val="0"/>
          <c:w val="1"/>
          <c:h val="0.124969"/>
        </c:manualLayout>
      </c:layout>
      <c:overlay val="1"/>
      <c:spPr>
        <a:noFill/>
        <a:effectLst/>
      </c:spPr>
    </c:title>
    <c:autoTitleDeleted val="0"/>
    <c:plotArea>
      <c:layout>
        <c:manualLayout>
          <c:layoutTarget val="inner"/>
          <c:xMode val="edge"/>
          <c:yMode val="edge"/>
          <c:x val="6.8895899999999996E-2"/>
          <c:y val="0.124969"/>
          <c:w val="0.844248"/>
          <c:h val="0.77771999999999997"/>
        </c:manualLayout>
      </c:layout>
      <c:lineChart>
        <c:grouping val="standard"/>
        <c:varyColors val="0"/>
        <c:ser>
          <c:idx val="0"/>
          <c:order val="0"/>
          <c:tx>
            <c:strRef>
              <c:f>Sheet1!$B$1</c:f>
              <c:strCache>
                <c:ptCount val="1"/>
                <c:pt idx="0">
                  <c:v>2007</c:v>
                </c:pt>
              </c:strCache>
            </c:strRef>
          </c:tx>
          <c:spPr>
            <a:ln w="50800" cap="flat">
              <a:solidFill>
                <a:schemeClr val="accent1"/>
              </a:solidFill>
              <a:prstDash val="solid"/>
              <a:miter lim="400000"/>
            </a:ln>
            <a:effectLst/>
          </c:spPr>
          <c:marker>
            <c:symbol val="none"/>
          </c:marker>
          <c:dLbls>
            <c:numFmt formatCode="0%" sourceLinked="0"/>
            <c:spPr>
              <a:noFill/>
              <a:ln>
                <a:noFill/>
              </a:ln>
              <a:effectLst/>
            </c:spPr>
            <c:txPr>
              <a:bodyPr/>
              <a:lstStyle/>
              <a:p>
                <a:pPr>
                  <a:defRPr sz="2560" b="0" i="0" u="none" strike="noStrike">
                    <a:solidFill>
                      <a:schemeClr val="tx2">
                        <a:lumMod val="50000"/>
                      </a:schemeClr>
                    </a:solidFill>
                    <a:latin typeface="Palatino"/>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Starting Point</c:v>
                </c:pt>
                <c:pt idx="1">
                  <c:v>Academic Progress</c:v>
                </c:pt>
              </c:strCache>
            </c:strRef>
          </c:cat>
          <c:val>
            <c:numRef>
              <c:f>Sheet1!$B$2:$B$3</c:f>
              <c:numCache>
                <c:formatCode>General</c:formatCode>
                <c:ptCount val="2"/>
                <c:pt idx="0">
                  <c:v>0.32900000000000001</c:v>
                </c:pt>
                <c:pt idx="1">
                  <c:v>0.379</c:v>
                </c:pt>
              </c:numCache>
            </c:numRef>
          </c:val>
          <c:smooth val="0"/>
          <c:extLst>
            <c:ext xmlns:c16="http://schemas.microsoft.com/office/drawing/2014/chart" uri="{C3380CC4-5D6E-409C-BE32-E72D297353CC}">
              <c16:uniqueId val="{00000000-854B-1C4D-8300-0084FF1D284A}"/>
            </c:ext>
          </c:extLst>
        </c:ser>
        <c:ser>
          <c:idx val="1"/>
          <c:order val="1"/>
          <c:tx>
            <c:strRef>
              <c:f>Sheet1!$C$1</c:f>
              <c:strCache>
                <c:ptCount val="1"/>
                <c:pt idx="0">
                  <c:v>2011</c:v>
                </c:pt>
              </c:strCache>
            </c:strRef>
          </c:tx>
          <c:spPr>
            <a:ln w="50800" cap="flat">
              <a:solidFill>
                <a:schemeClr val="accent1">
                  <a:hueOff val="114395"/>
                  <a:lumOff val="-24975"/>
                </a:schemeClr>
              </a:solidFill>
              <a:prstDash val="solid"/>
              <a:miter lim="400000"/>
            </a:ln>
            <a:effectLst/>
          </c:spPr>
          <c:marker>
            <c:symbol val="none"/>
          </c:marker>
          <c:dLbls>
            <c:numFmt formatCode="0%" sourceLinked="0"/>
            <c:spPr>
              <a:noFill/>
              <a:ln>
                <a:noFill/>
              </a:ln>
              <a:effectLst/>
            </c:spPr>
            <c:txPr>
              <a:bodyPr/>
              <a:lstStyle/>
              <a:p>
                <a:pPr>
                  <a:defRPr sz="2560" b="0" i="0" u="none" strike="noStrike">
                    <a:solidFill>
                      <a:schemeClr val="bg2">
                        <a:lumMod val="10000"/>
                      </a:schemeClr>
                    </a:solidFill>
                    <a:latin typeface="Palatino"/>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Starting Point</c:v>
                </c:pt>
                <c:pt idx="1">
                  <c:v>Academic Progress</c:v>
                </c:pt>
              </c:strCache>
            </c:strRef>
          </c:cat>
          <c:val>
            <c:numRef>
              <c:f>Sheet1!$C$2:$C$3</c:f>
              <c:numCache>
                <c:formatCode>General</c:formatCode>
                <c:ptCount val="2"/>
                <c:pt idx="0">
                  <c:v>0.63800000000000001</c:v>
                </c:pt>
                <c:pt idx="1">
                  <c:v>0.91500000000000004</c:v>
                </c:pt>
              </c:numCache>
            </c:numRef>
          </c:val>
          <c:smooth val="0"/>
          <c:extLst>
            <c:ext xmlns:c16="http://schemas.microsoft.com/office/drawing/2014/chart" uri="{C3380CC4-5D6E-409C-BE32-E72D297353CC}">
              <c16:uniqueId val="{00000001-854B-1C4D-8300-0084FF1D284A}"/>
            </c:ext>
          </c:extLst>
        </c:ser>
        <c:dLbls>
          <c:showLegendKey val="0"/>
          <c:showVal val="0"/>
          <c:showCatName val="0"/>
          <c:showSerName val="0"/>
          <c:showPercent val="0"/>
          <c:showBubbleSize val="0"/>
        </c:dLbls>
        <c:smooth val="0"/>
        <c:axId val="2094734552"/>
        <c:axId val="2094734553"/>
      </c:lineChart>
      <c:catAx>
        <c:axId val="2094734552"/>
        <c:scaling>
          <c:orientation val="minMax"/>
        </c:scaling>
        <c:delete val="0"/>
        <c:axPos val="b"/>
        <c:numFmt formatCode="0%" sourceLinked="0"/>
        <c:majorTickMark val="none"/>
        <c:minorTickMark val="none"/>
        <c:tickLblPos val="low"/>
        <c:spPr>
          <a:ln w="12700" cap="flat">
            <a:solidFill>
              <a:srgbClr val="000000"/>
            </a:solidFill>
            <a:prstDash val="solid"/>
            <a:miter lim="400000"/>
          </a:ln>
        </c:spPr>
        <c:txPr>
          <a:bodyPr rot="0"/>
          <a:lstStyle/>
          <a:p>
            <a:pPr>
              <a:defRPr sz="2370" b="0" i="0" u="none" strike="noStrike">
                <a:solidFill>
                  <a:srgbClr val="000000"/>
                </a:solidFill>
                <a:latin typeface="Palatino"/>
              </a:defRPr>
            </a:pPr>
            <a:endParaRPr lang="en-US"/>
          </a:p>
        </c:txPr>
        <c:crossAx val="2094734553"/>
        <c:crosses val="autoZero"/>
        <c:auto val="1"/>
        <c:lblAlgn val="ctr"/>
        <c:lblOffset val="100"/>
        <c:noMultiLvlLbl val="1"/>
      </c:catAx>
      <c:valAx>
        <c:axId val="2094734553"/>
        <c:scaling>
          <c:orientation val="minMax"/>
        </c:scaling>
        <c:delete val="0"/>
        <c:axPos val="l"/>
        <c:majorGridlines>
          <c:spPr>
            <a:ln w="6350" cap="flat">
              <a:solidFill>
                <a:srgbClr val="B8B8B8"/>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sz="2560" b="0" i="0" u="none" strike="noStrike">
                <a:solidFill>
                  <a:srgbClr val="000000"/>
                </a:solidFill>
                <a:latin typeface="Palatino"/>
              </a:defRPr>
            </a:pPr>
            <a:endParaRPr lang="en-US"/>
          </a:p>
        </c:txPr>
        <c:crossAx val="2094734552"/>
        <c:crosses val="autoZero"/>
        <c:crossBetween val="midCat"/>
        <c:majorUnit val="0.25"/>
        <c:minorUnit val="0.125"/>
      </c:valAx>
      <c:spPr>
        <a:noFill/>
        <a:ln w="12700" cap="flat">
          <a:noFill/>
          <a:miter lim="400000"/>
        </a:ln>
        <a:effectLst/>
      </c:spPr>
    </c:plotArea>
    <c:legend>
      <c:legendPos val="b"/>
      <c:layout>
        <c:manualLayout>
          <c:xMode val="edge"/>
          <c:yMode val="edge"/>
          <c:x val="0.38015900000000002"/>
          <c:y val="0.94543100000000002"/>
          <c:w val="0.28056799999999998"/>
          <c:h val="5.4568800000000001E-2"/>
        </c:manualLayout>
      </c:layout>
      <c:overlay val="1"/>
      <c:spPr>
        <a:noFill/>
        <a:ln w="12700" cap="flat">
          <a:noFill/>
          <a:miter lim="400000"/>
        </a:ln>
        <a:effectLst/>
      </c:spPr>
      <c:txPr>
        <a:bodyPr rot="0"/>
        <a:lstStyle/>
        <a:p>
          <a:pPr>
            <a:defRPr sz="2560" b="0" i="0" u="none" strike="noStrike">
              <a:solidFill>
                <a:srgbClr val="000000"/>
              </a:solidFill>
              <a:latin typeface="Palatino"/>
            </a:defRPr>
          </a:pPr>
          <a:endParaRPr lang="en-US"/>
        </a:p>
      </c:txPr>
    </c:legend>
    <c:plotVisOnly val="1"/>
    <c:dispBlanksAs val="gap"/>
    <c:showDLblsOverMax val="1"/>
  </c:chart>
  <c:spPr>
    <a:noFill/>
    <a:ln>
      <a:noFill/>
    </a:ln>
    <a:effectLst/>
  </c:sp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0.08419</cdr:x>
      <cdr:y>0.05176</cdr:y>
    </cdr:from>
    <cdr:to>
      <cdr:x>0.90182</cdr:x>
      <cdr:y>0.10141</cdr:y>
    </cdr:to>
    <cdr:sp macro="" textlink="">
      <cdr:nvSpPr>
        <cdr:cNvPr id="2" name="TextBox 1">
          <a:extLst xmlns:a="http://schemas.openxmlformats.org/drawingml/2006/main">
            <a:ext uri="{FF2B5EF4-FFF2-40B4-BE49-F238E27FC236}">
              <a16:creationId xmlns:a16="http://schemas.microsoft.com/office/drawing/2014/main" id="{BDB51E94-CE3C-51FE-F0A2-BE1BCB51BD2E}"/>
            </a:ext>
          </a:extLst>
        </cdr:cNvPr>
        <cdr:cNvSpPr txBox="1"/>
      </cdr:nvSpPr>
      <cdr:spPr>
        <a:xfrm xmlns:a="http://schemas.openxmlformats.org/drawingml/2006/main">
          <a:off x="981577" y="491865"/>
          <a:ext cx="9532709" cy="471924"/>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Overflow="clip" horzOverflow="overflow" vert="horz" wrap="square" lIns="50800" tIns="50800" rIns="50800" bIns="50800" numCol="1" spcCol="38100" rtlCol="0" anchor="ctr">
          <a:spAutoFit/>
        </a:bodyPr>
        <a:lstStyle xmlns:a="http://schemas.openxmlformats.org/drawingml/2006/main"/>
        <a:p xmlns:a="http://schemas.openxmlformats.org/drawingml/2006/main">
          <a:pPr marL="0" marR="0" indent="0" algn="ctr" defTabSz="2438338"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5E5E5E"/>
            </a:solidFill>
            <a:effectLst/>
            <a:uFillTx/>
            <a:latin typeface="+mn-lt"/>
            <a:ea typeface="+mn-ea"/>
            <a:cs typeface="+mn-cs"/>
            <a:sym typeface="Helvetica Neue"/>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0.06826</cdr:x>
      <cdr:y>0.02808</cdr:y>
    </cdr:from>
    <cdr:to>
      <cdr:x>0.88595</cdr:x>
      <cdr:y>0.08294</cdr:y>
    </cdr:to>
    <cdr:sp macro="" textlink="">
      <cdr:nvSpPr>
        <cdr:cNvPr id="2" name="TextBox 1">
          <a:extLst xmlns:a="http://schemas.openxmlformats.org/drawingml/2006/main">
            <a:ext uri="{FF2B5EF4-FFF2-40B4-BE49-F238E27FC236}">
              <a16:creationId xmlns:a16="http://schemas.microsoft.com/office/drawing/2014/main" id="{89FB23FA-C219-AE78-A862-62A87BD9157B}"/>
            </a:ext>
          </a:extLst>
        </cdr:cNvPr>
        <cdr:cNvSpPr txBox="1"/>
      </cdr:nvSpPr>
      <cdr:spPr>
        <a:xfrm xmlns:a="http://schemas.openxmlformats.org/drawingml/2006/main">
          <a:off x="792901" y="270627"/>
          <a:ext cx="9497568" cy="528619"/>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Overflow="clip" horzOverflow="overflow" vert="horz" wrap="square" lIns="50800" tIns="50800" rIns="50800" bIns="50800" numCol="1" spcCol="38100" rtlCol="0" anchor="ctr">
          <a:spAutoFit/>
        </a:bodyPr>
        <a:lstStyle xmlns:a="http://schemas.openxmlformats.org/drawingml/2006/main"/>
        <a:p xmlns:a="http://schemas.openxmlformats.org/drawingml/2006/main">
          <a:pPr marL="0" marR="0" indent="0" algn="ctr" defTabSz="2438338"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5E5E5E"/>
            </a:solidFill>
            <a:effectLst/>
            <a:uFillTx/>
            <a:latin typeface="+mn-lt"/>
            <a:ea typeface="+mn-ea"/>
            <a:cs typeface="+mn-cs"/>
            <a:sym typeface="Helvetica Neue"/>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0.04768</cdr:x>
      <cdr:y>0.01852</cdr:y>
    </cdr:from>
    <cdr:to>
      <cdr:x>0.95121</cdr:x>
      <cdr:y>0.06272</cdr:y>
    </cdr:to>
    <cdr:sp macro="" textlink="">
      <cdr:nvSpPr>
        <cdr:cNvPr id="2" name="TextBox 1">
          <a:extLst xmlns:a="http://schemas.openxmlformats.org/drawingml/2006/main">
            <a:ext uri="{FF2B5EF4-FFF2-40B4-BE49-F238E27FC236}">
              <a16:creationId xmlns:a16="http://schemas.microsoft.com/office/drawing/2014/main" id="{8C9E4D92-C4BF-C32E-A3C8-4C4F108AAE47}"/>
            </a:ext>
          </a:extLst>
        </cdr:cNvPr>
        <cdr:cNvSpPr txBox="1"/>
      </cdr:nvSpPr>
      <cdr:spPr>
        <a:xfrm xmlns:a="http://schemas.openxmlformats.org/drawingml/2006/main">
          <a:off x="615107" y="197729"/>
          <a:ext cx="11655552" cy="471924"/>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Overflow="clip" horzOverflow="overflow" vert="horz" wrap="square" lIns="50800" tIns="50800" rIns="50800" bIns="50800" numCol="1" spcCol="38100" rtlCol="0" anchor="ctr">
          <a:spAutoFit/>
        </a:bodyPr>
        <a:lstStyle xmlns:a="http://schemas.openxmlformats.org/drawingml/2006/main"/>
        <a:p xmlns:a="http://schemas.openxmlformats.org/drawingml/2006/main">
          <a:pPr marL="0" marR="0" indent="0" algn="ctr" defTabSz="2438338"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5E5E5E"/>
            </a:solidFill>
            <a:effectLst/>
            <a:uFillTx/>
            <a:latin typeface="+mn-lt"/>
            <a:ea typeface="+mn-ea"/>
            <a:cs typeface="+mn-cs"/>
            <a:sym typeface="Helvetica Neue"/>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0.05415</cdr:x>
      <cdr:y>0.02226</cdr:y>
    </cdr:from>
    <cdr:to>
      <cdr:x>0.92671</cdr:x>
      <cdr:y>0.06577</cdr:y>
    </cdr:to>
    <cdr:sp macro="" textlink="">
      <cdr:nvSpPr>
        <cdr:cNvPr id="2" name="TextBox 1">
          <a:extLst xmlns:a="http://schemas.openxmlformats.org/drawingml/2006/main">
            <a:ext uri="{FF2B5EF4-FFF2-40B4-BE49-F238E27FC236}">
              <a16:creationId xmlns:a16="http://schemas.microsoft.com/office/drawing/2014/main" id="{1D060ABA-54A6-B1AE-BE22-E22368921BA7}"/>
            </a:ext>
          </a:extLst>
        </cdr:cNvPr>
        <cdr:cNvSpPr txBox="1"/>
      </cdr:nvSpPr>
      <cdr:spPr>
        <a:xfrm xmlns:a="http://schemas.openxmlformats.org/drawingml/2006/main">
          <a:off x="706648" y="241417"/>
          <a:ext cx="11387328" cy="471924"/>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Overflow="clip" horzOverflow="overflow" vert="horz" wrap="square" lIns="50800" tIns="50800" rIns="50800" bIns="50800" numCol="1" spcCol="38100" rtlCol="0" anchor="ctr">
          <a:spAutoFit/>
        </a:bodyPr>
        <a:lstStyle xmlns:a="http://schemas.openxmlformats.org/drawingml/2006/main"/>
        <a:p xmlns:a="http://schemas.openxmlformats.org/drawingml/2006/main">
          <a:pPr marL="0" marR="0" indent="0" algn="ctr" defTabSz="2438338"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5E5E5E"/>
            </a:solidFill>
            <a:effectLst/>
            <a:uFillTx/>
            <a:latin typeface="+mn-lt"/>
            <a:ea typeface="+mn-ea"/>
            <a:cs typeface="+mn-cs"/>
            <a:sym typeface="Helvetica Neue"/>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0.13959</cdr:x>
      <cdr:y>0.05554</cdr:y>
    </cdr:from>
    <cdr:to>
      <cdr:x>0.94215</cdr:x>
      <cdr:y>0.10907</cdr:y>
    </cdr:to>
    <cdr:sp macro="" textlink="">
      <cdr:nvSpPr>
        <cdr:cNvPr id="2" name="TextBox 1">
          <a:extLst xmlns:a="http://schemas.openxmlformats.org/drawingml/2006/main">
            <a:ext uri="{FF2B5EF4-FFF2-40B4-BE49-F238E27FC236}">
              <a16:creationId xmlns:a16="http://schemas.microsoft.com/office/drawing/2014/main" id="{5722A0EA-01B7-3411-1E21-47C99FAF5C60}"/>
            </a:ext>
          </a:extLst>
        </cdr:cNvPr>
        <cdr:cNvSpPr txBox="1"/>
      </cdr:nvSpPr>
      <cdr:spPr>
        <a:xfrm xmlns:a="http://schemas.openxmlformats.org/drawingml/2006/main">
          <a:off x="1614204" y="489712"/>
          <a:ext cx="9280921" cy="471924"/>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Overflow="clip" horzOverflow="overflow" vert="horz" wrap="square" lIns="50800" tIns="50800" rIns="50800" bIns="50800" numCol="1" spcCol="38100" rtlCol="0" anchor="ctr">
          <a:spAutoFit/>
        </a:bodyPr>
        <a:lstStyle xmlns:a="http://schemas.openxmlformats.org/drawingml/2006/main"/>
        <a:p xmlns:a="http://schemas.openxmlformats.org/drawingml/2006/main">
          <a:pPr marL="0" marR="0" indent="0" algn="ctr" defTabSz="2438338"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5E5E5E"/>
            </a:solidFill>
            <a:effectLst/>
            <a:uFillTx/>
            <a:latin typeface="+mn-lt"/>
            <a:ea typeface="+mn-ea"/>
            <a:cs typeface="+mn-cs"/>
            <a:sym typeface="Helvetica Neue"/>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0.05556</cdr:x>
      <cdr:y>0.01926</cdr:y>
    </cdr:from>
    <cdr:to>
      <cdr:x>0.89713</cdr:x>
      <cdr:y>0.07277</cdr:y>
    </cdr:to>
    <cdr:sp macro="" textlink="">
      <cdr:nvSpPr>
        <cdr:cNvPr id="2" name="TextBox 1">
          <a:extLst xmlns:a="http://schemas.openxmlformats.org/drawingml/2006/main">
            <a:ext uri="{FF2B5EF4-FFF2-40B4-BE49-F238E27FC236}">
              <a16:creationId xmlns:a16="http://schemas.microsoft.com/office/drawing/2014/main" id="{508A80A2-7892-DF98-5703-B5B66223FA83}"/>
            </a:ext>
          </a:extLst>
        </cdr:cNvPr>
        <cdr:cNvSpPr txBox="1"/>
      </cdr:nvSpPr>
      <cdr:spPr>
        <a:xfrm xmlns:a="http://schemas.openxmlformats.org/drawingml/2006/main">
          <a:off x="642223" y="169919"/>
          <a:ext cx="9728315" cy="471924"/>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Overflow="clip" horzOverflow="overflow" vert="horz" wrap="square" lIns="50800" tIns="50800" rIns="50800" bIns="50800" numCol="1" spcCol="38100" rtlCol="0" anchor="ctr">
          <a:spAutoFit/>
        </a:bodyPr>
        <a:lstStyle xmlns:a="http://schemas.openxmlformats.org/drawingml/2006/main"/>
        <a:p xmlns:a="http://schemas.openxmlformats.org/drawingml/2006/main">
          <a:pPr marL="0" marR="0" indent="0" algn="ctr" defTabSz="2438338"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5E5E5E"/>
            </a:solidFill>
            <a:effectLst/>
            <a:uFillTx/>
            <a:latin typeface="+mn-lt"/>
            <a:ea typeface="+mn-ea"/>
            <a:cs typeface="+mn-cs"/>
            <a:sym typeface="Helvetica Neue"/>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0.07753</cdr:x>
      <cdr:y>0.02315</cdr:y>
    </cdr:from>
    <cdr:to>
      <cdr:x>0.87172</cdr:x>
      <cdr:y>0.06913</cdr:y>
    </cdr:to>
    <cdr:sp macro="" textlink="">
      <cdr:nvSpPr>
        <cdr:cNvPr id="2" name="TextBox 1">
          <a:extLst xmlns:a="http://schemas.openxmlformats.org/drawingml/2006/main">
            <a:ext uri="{FF2B5EF4-FFF2-40B4-BE49-F238E27FC236}">
              <a16:creationId xmlns:a16="http://schemas.microsoft.com/office/drawing/2014/main" id="{C474BE73-C1AE-046C-4BA3-6C9E7DC247C7}"/>
            </a:ext>
          </a:extLst>
        </cdr:cNvPr>
        <cdr:cNvSpPr txBox="1"/>
      </cdr:nvSpPr>
      <cdr:spPr>
        <a:xfrm xmlns:a="http://schemas.openxmlformats.org/drawingml/2006/main">
          <a:off x="1114027" y="237591"/>
          <a:ext cx="11411712" cy="471924"/>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Overflow="clip" horzOverflow="overflow" vert="horz" wrap="square" lIns="50800" tIns="50800" rIns="50800" bIns="50800" numCol="1" spcCol="38100" rtlCol="0" anchor="ctr">
          <a:spAutoFit/>
        </a:bodyPr>
        <a:lstStyle xmlns:a="http://schemas.openxmlformats.org/drawingml/2006/main"/>
        <a:p xmlns:a="http://schemas.openxmlformats.org/drawingml/2006/main">
          <a:pPr marL="0" marR="0" indent="0" algn="ctr" defTabSz="2438338"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5E5E5E"/>
            </a:solidFill>
            <a:effectLst/>
            <a:uFillTx/>
            <a:latin typeface="+mn-lt"/>
            <a:ea typeface="+mn-ea"/>
            <a:cs typeface="+mn-cs"/>
            <a:sym typeface="Helvetica Neue"/>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g84782fb25d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7" name="Google Shape;877;g84782fb25d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11-Boys</a:t>
            </a:r>
            <a:endParaRPr/>
          </a:p>
          <a:p>
            <a:pPr marL="0" lvl="0" indent="0" algn="l" rtl="0">
              <a:spcBef>
                <a:spcPts val="0"/>
              </a:spcBef>
              <a:spcAft>
                <a:spcPts val="0"/>
              </a:spcAft>
              <a:buNone/>
            </a:pPr>
            <a:r>
              <a:rPr lang="en-US"/>
              <a:t>9-Girls</a:t>
            </a:r>
            <a:endParaRPr/>
          </a:p>
          <a:p>
            <a:pPr marL="0" lvl="0" indent="0" algn="l" rtl="0">
              <a:spcBef>
                <a:spcPts val="0"/>
              </a:spcBef>
              <a:spcAft>
                <a:spcPts val="0"/>
              </a:spcAft>
              <a:buNone/>
            </a:pPr>
            <a:endParaRPr/>
          </a:p>
        </p:txBody>
      </p:sp>
      <p:sp>
        <p:nvSpPr>
          <p:cNvPr id="878" name="Google Shape;878;g84782fb25d_0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239228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g84782fb25d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7" name="Google Shape;877;g84782fb25d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11-Boys</a:t>
            </a:r>
            <a:endParaRPr/>
          </a:p>
          <a:p>
            <a:pPr marL="0" lvl="0" indent="0" algn="l" rtl="0">
              <a:spcBef>
                <a:spcPts val="0"/>
              </a:spcBef>
              <a:spcAft>
                <a:spcPts val="0"/>
              </a:spcAft>
              <a:buNone/>
            </a:pPr>
            <a:r>
              <a:rPr lang="en-US"/>
              <a:t>9-Girls</a:t>
            </a:r>
            <a:endParaRPr/>
          </a:p>
          <a:p>
            <a:pPr marL="0" lvl="0" indent="0" algn="l" rtl="0">
              <a:spcBef>
                <a:spcPts val="0"/>
              </a:spcBef>
              <a:spcAft>
                <a:spcPts val="0"/>
              </a:spcAft>
              <a:buNone/>
            </a:pPr>
            <a:endParaRPr/>
          </a:p>
        </p:txBody>
      </p:sp>
      <p:sp>
        <p:nvSpPr>
          <p:cNvPr id="878" name="Google Shape;878;g84782fb25d_0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13</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p19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7" name="Google Shape;867;p1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2e80c69eed_0_1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g12e80c69eed_0_1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 name="Google Shape;124;g12e80c69eed_0_15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15</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12"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Presentation Title</a:t>
            </a:r>
          </a:p>
        </p:txBody>
      </p:sp>
      <p:sp>
        <p:nvSpPr>
          <p:cNvPr id="13" name="Body Level One…"/>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Fact information</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Attribution</a:t>
            </a:r>
          </a:p>
        </p:txBody>
      </p:sp>
      <p:sp>
        <p:nvSpPr>
          <p:cNvPr id="116" name="Body Level One…"/>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Bowl of salad with fried rice, boiled eggs, and chopsticks"/>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dirty="0"/>
          </a:p>
        </p:txBody>
      </p:sp>
      <p:sp>
        <p:nvSpPr>
          <p:cNvPr id="125" name="Bowl with salmon cakes, salad, and hummus "/>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dirty="0"/>
          </a:p>
        </p:txBody>
      </p:sp>
      <p:sp>
        <p:nvSpPr>
          <p:cNvPr id="126" name="Bowl of pappardelle pasta with parsley butter, roasted hazelnuts, and shaved parmesan cheese"/>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dirty="0"/>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bowl of salad with fried rice, boiled eggs, and chopsticks"/>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dirty="0"/>
          </a:p>
        </p:txBody>
      </p:sp>
      <p:sp>
        <p:nvSpPr>
          <p:cNvPr id="13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rPr/>
              <a:t>‹#›</a:t>
            </a:fld>
            <a:endParaRPr dirty="0"/>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94"/>
        <p:cNvGrpSpPr/>
        <p:nvPr/>
      </p:nvGrpSpPr>
      <p:grpSpPr>
        <a:xfrm>
          <a:off x="0" y="0"/>
          <a:ext cx="0" cy="0"/>
          <a:chOff x="0" y="0"/>
          <a:chExt cx="0" cy="0"/>
        </a:xfrm>
      </p:grpSpPr>
      <p:sp>
        <p:nvSpPr>
          <p:cNvPr id="195" name="Google Shape;195;p31"/>
          <p:cNvSpPr txBox="1">
            <a:spLocks noGrp="1"/>
          </p:cNvSpPr>
          <p:nvPr>
            <p:ph type="ctrTitle"/>
          </p:nvPr>
        </p:nvSpPr>
        <p:spPr>
          <a:xfrm>
            <a:off x="3048000" y="2199472"/>
            <a:ext cx="18288000" cy="1874816"/>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4400"/>
              <a:buFont typeface="Calibri"/>
              <a:buNone/>
              <a:defRPr sz="8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3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600" b="0" i="0" u="none" strike="noStrike" cap="none">
                <a:solidFill>
                  <a:srgbClr val="000000"/>
                </a:solidFill>
                <a:latin typeface="Arial"/>
                <a:ea typeface="Arial"/>
                <a:cs typeface="Arial"/>
                <a:sym typeface="Arial"/>
              </a:defRPr>
            </a:lvl9pPr>
          </a:lstStyle>
          <a:p>
            <a:endParaRPr/>
          </a:p>
        </p:txBody>
      </p:sp>
      <p:sp>
        <p:nvSpPr>
          <p:cNvPr id="196" name="Google Shape;196;p31"/>
          <p:cNvSpPr txBox="1">
            <a:spLocks noGrp="1"/>
          </p:cNvSpPr>
          <p:nvPr>
            <p:ph type="subTitle" idx="1"/>
          </p:nvPr>
        </p:nvSpPr>
        <p:spPr>
          <a:xfrm>
            <a:off x="3048000" y="4444679"/>
            <a:ext cx="18288000" cy="7899722"/>
          </a:xfrm>
          <a:prstGeom prst="rect">
            <a:avLst/>
          </a:prstGeom>
          <a:noFill/>
          <a:ln>
            <a:noFill/>
          </a:ln>
        </p:spPr>
        <p:txBody>
          <a:bodyPr spcFirstLastPara="1" wrap="square" lIns="91425" tIns="45700" rIns="91425" bIns="45700" anchor="t" anchorCtr="0">
            <a:noAutofit/>
          </a:bodyPr>
          <a:lstStyle>
            <a:lvl1pPr lvl="0" algn="ctr">
              <a:lnSpc>
                <a:spcPct val="90000"/>
              </a:lnSpc>
              <a:spcBef>
                <a:spcPts val="2000"/>
              </a:spcBef>
              <a:spcAft>
                <a:spcPts val="0"/>
              </a:spcAft>
              <a:buClr>
                <a:schemeClr val="dk1"/>
              </a:buClr>
              <a:buSzPts val="2400"/>
              <a:buNone/>
              <a:defRPr sz="4800"/>
            </a:lvl1pPr>
            <a:lvl2pPr lvl="1" algn="ctr">
              <a:lnSpc>
                <a:spcPct val="90000"/>
              </a:lnSpc>
              <a:spcBef>
                <a:spcPts val="1000"/>
              </a:spcBef>
              <a:spcAft>
                <a:spcPts val="0"/>
              </a:spcAft>
              <a:buClr>
                <a:schemeClr val="dk1"/>
              </a:buClr>
              <a:buSzPts val="2000"/>
              <a:buNone/>
              <a:defRPr sz="4000"/>
            </a:lvl2pPr>
            <a:lvl3pPr lvl="2" algn="ctr">
              <a:lnSpc>
                <a:spcPct val="90000"/>
              </a:lnSpc>
              <a:spcBef>
                <a:spcPts val="1000"/>
              </a:spcBef>
              <a:spcAft>
                <a:spcPts val="0"/>
              </a:spcAft>
              <a:buClr>
                <a:schemeClr val="dk1"/>
              </a:buClr>
              <a:buSzPts val="1800"/>
              <a:buNone/>
              <a:defRPr sz="3600"/>
            </a:lvl3pPr>
            <a:lvl4pPr lvl="3" algn="ctr">
              <a:lnSpc>
                <a:spcPct val="90000"/>
              </a:lnSpc>
              <a:spcBef>
                <a:spcPts val="1000"/>
              </a:spcBef>
              <a:spcAft>
                <a:spcPts val="0"/>
              </a:spcAft>
              <a:buClr>
                <a:schemeClr val="dk1"/>
              </a:buClr>
              <a:buSzPts val="1600"/>
              <a:buNone/>
              <a:defRPr sz="3200"/>
            </a:lvl4pPr>
            <a:lvl5pPr lvl="4" algn="ctr">
              <a:lnSpc>
                <a:spcPct val="90000"/>
              </a:lnSpc>
              <a:spcBef>
                <a:spcPts val="1000"/>
              </a:spcBef>
              <a:spcAft>
                <a:spcPts val="0"/>
              </a:spcAft>
              <a:buClr>
                <a:schemeClr val="dk1"/>
              </a:buClr>
              <a:buSzPts val="1600"/>
              <a:buNone/>
              <a:defRPr sz="3200"/>
            </a:lvl5pPr>
            <a:lvl6pPr lvl="5" algn="ctr">
              <a:lnSpc>
                <a:spcPct val="90000"/>
              </a:lnSpc>
              <a:spcBef>
                <a:spcPts val="1000"/>
              </a:spcBef>
              <a:spcAft>
                <a:spcPts val="0"/>
              </a:spcAft>
              <a:buClr>
                <a:schemeClr val="dk1"/>
              </a:buClr>
              <a:buSzPts val="1600"/>
              <a:buNone/>
              <a:defRPr sz="3200"/>
            </a:lvl6pPr>
            <a:lvl7pPr lvl="6" algn="ctr">
              <a:lnSpc>
                <a:spcPct val="90000"/>
              </a:lnSpc>
              <a:spcBef>
                <a:spcPts val="1000"/>
              </a:spcBef>
              <a:spcAft>
                <a:spcPts val="0"/>
              </a:spcAft>
              <a:buClr>
                <a:schemeClr val="dk1"/>
              </a:buClr>
              <a:buSzPts val="1600"/>
              <a:buNone/>
              <a:defRPr sz="3200"/>
            </a:lvl7pPr>
            <a:lvl8pPr lvl="7" algn="ctr">
              <a:lnSpc>
                <a:spcPct val="90000"/>
              </a:lnSpc>
              <a:spcBef>
                <a:spcPts val="1000"/>
              </a:spcBef>
              <a:spcAft>
                <a:spcPts val="0"/>
              </a:spcAft>
              <a:buClr>
                <a:schemeClr val="dk1"/>
              </a:buClr>
              <a:buSzPts val="1600"/>
              <a:buNone/>
              <a:defRPr sz="3200"/>
            </a:lvl8pPr>
            <a:lvl9pPr lvl="8" algn="ctr">
              <a:lnSpc>
                <a:spcPct val="90000"/>
              </a:lnSpc>
              <a:spcBef>
                <a:spcPts val="1000"/>
              </a:spcBef>
              <a:spcAft>
                <a:spcPts val="0"/>
              </a:spcAft>
              <a:buClr>
                <a:schemeClr val="dk1"/>
              </a:buClr>
              <a:buSzPts val="1600"/>
              <a:buNone/>
              <a:defRPr sz="3200"/>
            </a:lvl9pPr>
          </a:lstStyle>
          <a:p>
            <a:endParaRPr/>
          </a:p>
        </p:txBody>
      </p:sp>
      <p:sp>
        <p:nvSpPr>
          <p:cNvPr id="197" name="Google Shape;197;p31"/>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8" name="Google Shape;198;p31"/>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9" name="Google Shape;199;p31"/>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56360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0"/>
        <p:cNvGrpSpPr/>
        <p:nvPr/>
      </p:nvGrpSpPr>
      <p:grpSpPr>
        <a:xfrm>
          <a:off x="0" y="0"/>
          <a:ext cx="0" cy="0"/>
          <a:chOff x="0" y="0"/>
          <a:chExt cx="0" cy="0"/>
        </a:xfrm>
      </p:grpSpPr>
      <p:sp>
        <p:nvSpPr>
          <p:cNvPr id="201" name="Google Shape;201;p32"/>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656377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02"/>
        <p:cNvGrpSpPr/>
        <p:nvPr/>
      </p:nvGrpSpPr>
      <p:grpSpPr>
        <a:xfrm>
          <a:off x="0" y="0"/>
          <a:ext cx="0" cy="0"/>
          <a:chOff x="0" y="0"/>
          <a:chExt cx="0" cy="0"/>
        </a:xfrm>
      </p:grpSpPr>
      <p:sp>
        <p:nvSpPr>
          <p:cNvPr id="203" name="Google Shape;203;p33"/>
          <p:cNvSpPr txBox="1">
            <a:spLocks noGrp="1"/>
          </p:cNvSpPr>
          <p:nvPr>
            <p:ph type="title"/>
          </p:nvPr>
        </p:nvSpPr>
        <p:spPr>
          <a:xfrm>
            <a:off x="0" y="0"/>
            <a:ext cx="6000000" cy="6000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8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3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600" b="0" i="0" u="none" strike="noStrike" cap="none">
                <a:solidFill>
                  <a:srgbClr val="000000"/>
                </a:solidFill>
                <a:latin typeface="Arial"/>
                <a:ea typeface="Arial"/>
                <a:cs typeface="Arial"/>
                <a:sym typeface="Arial"/>
              </a:defRPr>
            </a:lvl9pPr>
          </a:lstStyle>
          <a:p>
            <a:endParaRPr/>
          </a:p>
        </p:txBody>
      </p:sp>
      <p:sp>
        <p:nvSpPr>
          <p:cNvPr id="204" name="Google Shape;204;p33"/>
          <p:cNvSpPr txBox="1">
            <a:spLocks noGrp="1"/>
          </p:cNvSpPr>
          <p:nvPr>
            <p:ph type="body" idx="1"/>
          </p:nvPr>
        </p:nvSpPr>
        <p:spPr>
          <a:xfrm>
            <a:off x="1676400" y="3651250"/>
            <a:ext cx="21031200" cy="8702676"/>
          </a:xfrm>
          <a:prstGeom prst="rect">
            <a:avLst/>
          </a:prstGeom>
          <a:noFill/>
          <a:ln>
            <a:noFill/>
          </a:ln>
        </p:spPr>
        <p:txBody>
          <a:bodyPr spcFirstLastPara="1" wrap="square" lIns="91425" tIns="45700" rIns="91425" bIns="45700" anchor="t" anchorCtr="0">
            <a:noAutofit/>
          </a:bodyPr>
          <a:lstStyle>
            <a:lvl1pPr marL="914400" lvl="0" indent="-685800" algn="l">
              <a:lnSpc>
                <a:spcPct val="90000"/>
              </a:lnSpc>
              <a:spcBef>
                <a:spcPts val="2000"/>
              </a:spcBef>
              <a:spcAft>
                <a:spcPts val="0"/>
              </a:spcAft>
              <a:buClr>
                <a:schemeClr val="dk1"/>
              </a:buClr>
              <a:buSzPts val="1800"/>
              <a:buChar char="•"/>
              <a:defRPr/>
            </a:lvl1pPr>
            <a:lvl2pPr marL="1828800" lvl="1" indent="-685800" algn="l">
              <a:lnSpc>
                <a:spcPct val="90000"/>
              </a:lnSpc>
              <a:spcBef>
                <a:spcPts val="1000"/>
              </a:spcBef>
              <a:spcAft>
                <a:spcPts val="0"/>
              </a:spcAft>
              <a:buClr>
                <a:schemeClr val="dk1"/>
              </a:buClr>
              <a:buSzPts val="1800"/>
              <a:buChar char="•"/>
              <a:defRPr/>
            </a:lvl2pPr>
            <a:lvl3pPr marL="2743200" lvl="2" indent="-685800" algn="l">
              <a:lnSpc>
                <a:spcPct val="90000"/>
              </a:lnSpc>
              <a:spcBef>
                <a:spcPts val="1000"/>
              </a:spcBef>
              <a:spcAft>
                <a:spcPts val="0"/>
              </a:spcAft>
              <a:buClr>
                <a:schemeClr val="dk1"/>
              </a:buClr>
              <a:buSzPts val="1800"/>
              <a:buChar char="•"/>
              <a:defRPr/>
            </a:lvl3pPr>
            <a:lvl4pPr marL="3657600" lvl="3" indent="-685800" algn="l">
              <a:lnSpc>
                <a:spcPct val="90000"/>
              </a:lnSpc>
              <a:spcBef>
                <a:spcPts val="1000"/>
              </a:spcBef>
              <a:spcAft>
                <a:spcPts val="0"/>
              </a:spcAft>
              <a:buClr>
                <a:schemeClr val="dk1"/>
              </a:buClr>
              <a:buSzPts val="1800"/>
              <a:buChar char="•"/>
              <a:defRPr/>
            </a:lvl4pPr>
            <a:lvl5pPr marL="4572000" lvl="4" indent="-685800" algn="l">
              <a:lnSpc>
                <a:spcPct val="90000"/>
              </a:lnSpc>
              <a:spcBef>
                <a:spcPts val="1000"/>
              </a:spcBef>
              <a:spcAft>
                <a:spcPts val="0"/>
              </a:spcAft>
              <a:buClr>
                <a:schemeClr val="dk1"/>
              </a:buClr>
              <a:buSzPts val="1800"/>
              <a:buChar char="•"/>
              <a:defRPr/>
            </a:lvl5pPr>
            <a:lvl6pPr marL="5486400" lvl="5" indent="-685800" algn="l">
              <a:lnSpc>
                <a:spcPct val="90000"/>
              </a:lnSpc>
              <a:spcBef>
                <a:spcPts val="1000"/>
              </a:spcBef>
              <a:spcAft>
                <a:spcPts val="0"/>
              </a:spcAft>
              <a:buClr>
                <a:schemeClr val="dk1"/>
              </a:buClr>
              <a:buSzPts val="1800"/>
              <a:buChar char="•"/>
              <a:defRPr/>
            </a:lvl6pPr>
            <a:lvl7pPr marL="6400800" lvl="6" indent="-685800" algn="l">
              <a:lnSpc>
                <a:spcPct val="90000"/>
              </a:lnSpc>
              <a:spcBef>
                <a:spcPts val="1000"/>
              </a:spcBef>
              <a:spcAft>
                <a:spcPts val="0"/>
              </a:spcAft>
              <a:buClr>
                <a:schemeClr val="dk1"/>
              </a:buClr>
              <a:buSzPts val="1800"/>
              <a:buChar char="•"/>
              <a:defRPr/>
            </a:lvl7pPr>
            <a:lvl8pPr marL="7315200" lvl="7" indent="-685800" algn="l">
              <a:lnSpc>
                <a:spcPct val="90000"/>
              </a:lnSpc>
              <a:spcBef>
                <a:spcPts val="1000"/>
              </a:spcBef>
              <a:spcAft>
                <a:spcPts val="0"/>
              </a:spcAft>
              <a:buClr>
                <a:schemeClr val="dk1"/>
              </a:buClr>
              <a:buSzPts val="1800"/>
              <a:buChar char="•"/>
              <a:defRPr/>
            </a:lvl8pPr>
            <a:lvl9pPr marL="8229600" lvl="8" indent="-685800" algn="l">
              <a:lnSpc>
                <a:spcPct val="90000"/>
              </a:lnSpc>
              <a:spcBef>
                <a:spcPts val="1000"/>
              </a:spcBef>
              <a:spcAft>
                <a:spcPts val="0"/>
              </a:spcAft>
              <a:buClr>
                <a:schemeClr val="dk1"/>
              </a:buClr>
              <a:buSzPts val="1800"/>
              <a:buChar char="•"/>
              <a:defRPr/>
            </a:lvl9pPr>
          </a:lstStyle>
          <a:p>
            <a:endParaRPr/>
          </a:p>
        </p:txBody>
      </p:sp>
      <p:sp>
        <p:nvSpPr>
          <p:cNvPr id="205" name="Google Shape;205;p33"/>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9002332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06"/>
        <p:cNvGrpSpPr/>
        <p:nvPr/>
      </p:nvGrpSpPr>
      <p:grpSpPr>
        <a:xfrm>
          <a:off x="0" y="0"/>
          <a:ext cx="0" cy="0"/>
          <a:chOff x="0" y="0"/>
          <a:chExt cx="0" cy="0"/>
        </a:xfrm>
      </p:grpSpPr>
      <p:sp>
        <p:nvSpPr>
          <p:cNvPr id="207" name="Google Shape;207;p34"/>
          <p:cNvSpPr txBox="1">
            <a:spLocks noGrp="1"/>
          </p:cNvSpPr>
          <p:nvPr>
            <p:ph type="title"/>
          </p:nvPr>
        </p:nvSpPr>
        <p:spPr>
          <a:xfrm>
            <a:off x="0" y="0"/>
            <a:ext cx="6000000" cy="6000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8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3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600" b="0" i="0" u="none" strike="noStrike" cap="none">
                <a:solidFill>
                  <a:srgbClr val="000000"/>
                </a:solidFill>
                <a:latin typeface="Arial"/>
                <a:ea typeface="Arial"/>
                <a:cs typeface="Arial"/>
                <a:sym typeface="Arial"/>
              </a:defRPr>
            </a:lvl9pPr>
          </a:lstStyle>
          <a:p>
            <a:endParaRPr/>
          </a:p>
        </p:txBody>
      </p:sp>
      <p:sp>
        <p:nvSpPr>
          <p:cNvPr id="208" name="Google Shape;208;p34"/>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519313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Avocados and limes"/>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dirty="0"/>
          </a:p>
        </p:txBody>
      </p:sp>
      <p:sp>
        <p:nvSpPr>
          <p:cNvPr id="22" name="Presentation Title"/>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Presentation Title</a:t>
            </a:r>
          </a:p>
        </p:txBody>
      </p:sp>
      <p:sp>
        <p:nvSpPr>
          <p:cNvPr id="23" name="Author and Date"/>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24" name="Body Level One…"/>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18"/>
        <p:cNvGrpSpPr/>
        <p:nvPr/>
      </p:nvGrpSpPr>
      <p:grpSpPr>
        <a:xfrm>
          <a:off x="0" y="0"/>
          <a:ext cx="0" cy="0"/>
          <a:chOff x="0" y="0"/>
          <a:chExt cx="0" cy="0"/>
        </a:xfrm>
      </p:grpSpPr>
      <p:sp>
        <p:nvSpPr>
          <p:cNvPr id="219" name="Google Shape;219;p36"/>
          <p:cNvSpPr txBox="1">
            <a:spLocks noGrp="1"/>
          </p:cNvSpPr>
          <p:nvPr>
            <p:ph type="title"/>
          </p:nvPr>
        </p:nvSpPr>
        <p:spPr>
          <a:xfrm>
            <a:off x="1219200" y="549274"/>
            <a:ext cx="21945600" cy="2286000"/>
          </a:xfrm>
          <a:prstGeom prst="rect">
            <a:avLst/>
          </a:prstGeom>
          <a:noFill/>
          <a:ln>
            <a:noFill/>
          </a:ln>
        </p:spPr>
        <p:txBody>
          <a:bodyPr spcFirstLastPara="1" wrap="square" lIns="91425" tIns="91425" rIns="91425" bIns="91425" anchor="t" anchorCtr="0">
            <a:noAutofit/>
          </a:bodyPr>
          <a:lstStyle>
            <a:lvl1pPr marR="0" lvl="0" algn="ctr" rtl="0">
              <a:lnSpc>
                <a:spcPct val="90000"/>
              </a:lnSpc>
              <a:spcBef>
                <a:spcPts val="0"/>
              </a:spcBef>
              <a:spcAft>
                <a:spcPts val="0"/>
              </a:spcAft>
              <a:buClr>
                <a:schemeClr val="dk1"/>
              </a:buClr>
              <a:buSzPts val="4400"/>
              <a:buFont typeface="Calibri"/>
              <a:buNone/>
              <a:defRPr sz="88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36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36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36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36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36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36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36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3600" b="0" i="0" u="none" strike="noStrike" cap="none">
                <a:solidFill>
                  <a:srgbClr val="000000"/>
                </a:solidFill>
                <a:latin typeface="Arial"/>
                <a:ea typeface="Arial"/>
                <a:cs typeface="Arial"/>
                <a:sym typeface="Arial"/>
              </a:defRPr>
            </a:lvl9pPr>
          </a:lstStyle>
          <a:p>
            <a:endParaRPr/>
          </a:p>
        </p:txBody>
      </p:sp>
      <p:sp>
        <p:nvSpPr>
          <p:cNvPr id="220" name="Google Shape;220;p36"/>
          <p:cNvSpPr txBox="1">
            <a:spLocks noGrp="1"/>
          </p:cNvSpPr>
          <p:nvPr>
            <p:ph type="body" idx="1"/>
          </p:nvPr>
        </p:nvSpPr>
        <p:spPr>
          <a:xfrm>
            <a:off x="1219203" y="3200403"/>
            <a:ext cx="10769598" cy="9051926"/>
          </a:xfrm>
          <a:prstGeom prst="rect">
            <a:avLst/>
          </a:prstGeom>
          <a:noFill/>
          <a:ln>
            <a:noFill/>
          </a:ln>
        </p:spPr>
        <p:txBody>
          <a:bodyPr spcFirstLastPara="1" wrap="square" lIns="91425" tIns="91425" rIns="91425" bIns="91425" anchor="t" anchorCtr="0">
            <a:noAutofit/>
          </a:bodyPr>
          <a:lstStyle>
            <a:lvl1pPr marL="914400" lvl="0" indent="-812800" algn="l">
              <a:lnSpc>
                <a:spcPct val="90000"/>
              </a:lnSpc>
              <a:spcBef>
                <a:spcPts val="0"/>
              </a:spcBef>
              <a:spcAft>
                <a:spcPts val="0"/>
              </a:spcAft>
              <a:buClr>
                <a:schemeClr val="dk1"/>
              </a:buClr>
              <a:buSzPts val="2800"/>
              <a:buChar char="•"/>
              <a:defRPr/>
            </a:lvl1pPr>
            <a:lvl2pPr marL="1828800" lvl="1" indent="-762000" algn="l">
              <a:lnSpc>
                <a:spcPct val="90000"/>
              </a:lnSpc>
              <a:spcBef>
                <a:spcPts val="0"/>
              </a:spcBef>
              <a:spcAft>
                <a:spcPts val="0"/>
              </a:spcAft>
              <a:buClr>
                <a:schemeClr val="dk1"/>
              </a:buClr>
              <a:buSzPts val="2400"/>
              <a:buChar char="•"/>
              <a:defRPr/>
            </a:lvl2pPr>
            <a:lvl3pPr marL="2743200" lvl="2" indent="-711200" algn="l">
              <a:lnSpc>
                <a:spcPct val="90000"/>
              </a:lnSpc>
              <a:spcBef>
                <a:spcPts val="0"/>
              </a:spcBef>
              <a:spcAft>
                <a:spcPts val="0"/>
              </a:spcAft>
              <a:buClr>
                <a:schemeClr val="dk1"/>
              </a:buClr>
              <a:buSzPts val="2000"/>
              <a:buChar char="•"/>
              <a:defRPr/>
            </a:lvl3pPr>
            <a:lvl4pPr marL="3657600" lvl="3" indent="-685800" algn="l">
              <a:lnSpc>
                <a:spcPct val="90000"/>
              </a:lnSpc>
              <a:spcBef>
                <a:spcPts val="0"/>
              </a:spcBef>
              <a:spcAft>
                <a:spcPts val="0"/>
              </a:spcAft>
              <a:buClr>
                <a:schemeClr val="dk1"/>
              </a:buClr>
              <a:buSzPts val="1800"/>
              <a:buChar char="•"/>
              <a:defRPr/>
            </a:lvl4pPr>
            <a:lvl5pPr marL="4572000" lvl="4" indent="-685800" algn="l">
              <a:lnSpc>
                <a:spcPct val="90000"/>
              </a:lnSpc>
              <a:spcBef>
                <a:spcPts val="0"/>
              </a:spcBef>
              <a:spcAft>
                <a:spcPts val="0"/>
              </a:spcAft>
              <a:buClr>
                <a:schemeClr val="dk1"/>
              </a:buClr>
              <a:buSzPts val="1800"/>
              <a:buChar char="•"/>
              <a:defRPr/>
            </a:lvl5pPr>
            <a:lvl6pPr marL="5486400" lvl="5" indent="-685800" algn="l">
              <a:lnSpc>
                <a:spcPct val="90000"/>
              </a:lnSpc>
              <a:spcBef>
                <a:spcPts val="0"/>
              </a:spcBef>
              <a:spcAft>
                <a:spcPts val="0"/>
              </a:spcAft>
              <a:buClr>
                <a:schemeClr val="dk1"/>
              </a:buClr>
              <a:buSzPts val="1800"/>
              <a:buChar char="•"/>
              <a:defRPr/>
            </a:lvl6pPr>
            <a:lvl7pPr marL="6400800" lvl="6" indent="-685800" algn="l">
              <a:lnSpc>
                <a:spcPct val="90000"/>
              </a:lnSpc>
              <a:spcBef>
                <a:spcPts val="0"/>
              </a:spcBef>
              <a:spcAft>
                <a:spcPts val="0"/>
              </a:spcAft>
              <a:buClr>
                <a:schemeClr val="dk1"/>
              </a:buClr>
              <a:buSzPts val="1800"/>
              <a:buChar char="•"/>
              <a:defRPr/>
            </a:lvl7pPr>
            <a:lvl8pPr marL="7315200" lvl="7" indent="-685800" algn="l">
              <a:lnSpc>
                <a:spcPct val="90000"/>
              </a:lnSpc>
              <a:spcBef>
                <a:spcPts val="0"/>
              </a:spcBef>
              <a:spcAft>
                <a:spcPts val="0"/>
              </a:spcAft>
              <a:buClr>
                <a:schemeClr val="dk1"/>
              </a:buClr>
              <a:buSzPts val="1800"/>
              <a:buChar char="•"/>
              <a:defRPr/>
            </a:lvl8pPr>
            <a:lvl9pPr marL="8229600" lvl="8" indent="-685800" algn="l">
              <a:lnSpc>
                <a:spcPct val="90000"/>
              </a:lnSpc>
              <a:spcBef>
                <a:spcPts val="0"/>
              </a:spcBef>
              <a:spcAft>
                <a:spcPts val="0"/>
              </a:spcAft>
              <a:buClr>
                <a:schemeClr val="dk1"/>
              </a:buClr>
              <a:buSzPts val="1800"/>
              <a:buChar char="•"/>
              <a:defRPr/>
            </a:lvl9pPr>
          </a:lstStyle>
          <a:p>
            <a:endParaRPr/>
          </a:p>
        </p:txBody>
      </p:sp>
      <p:sp>
        <p:nvSpPr>
          <p:cNvPr id="221" name="Google Shape;221;p36"/>
          <p:cNvSpPr txBox="1">
            <a:spLocks noGrp="1"/>
          </p:cNvSpPr>
          <p:nvPr>
            <p:ph type="body" idx="2"/>
          </p:nvPr>
        </p:nvSpPr>
        <p:spPr>
          <a:xfrm>
            <a:off x="12395203" y="3200403"/>
            <a:ext cx="10769598" cy="9051926"/>
          </a:xfrm>
          <a:prstGeom prst="rect">
            <a:avLst/>
          </a:prstGeom>
          <a:noFill/>
          <a:ln>
            <a:noFill/>
          </a:ln>
        </p:spPr>
        <p:txBody>
          <a:bodyPr spcFirstLastPara="1" wrap="square" lIns="91425" tIns="91425" rIns="91425" bIns="91425" anchor="t" anchorCtr="0">
            <a:noAutofit/>
          </a:bodyPr>
          <a:lstStyle>
            <a:lvl1pPr marL="914400" lvl="0" indent="-812800" algn="l">
              <a:lnSpc>
                <a:spcPct val="90000"/>
              </a:lnSpc>
              <a:spcBef>
                <a:spcPts val="0"/>
              </a:spcBef>
              <a:spcAft>
                <a:spcPts val="0"/>
              </a:spcAft>
              <a:buClr>
                <a:schemeClr val="dk1"/>
              </a:buClr>
              <a:buSzPts val="2800"/>
              <a:buChar char="•"/>
              <a:defRPr/>
            </a:lvl1pPr>
            <a:lvl2pPr marL="1828800" lvl="1" indent="-762000" algn="l">
              <a:lnSpc>
                <a:spcPct val="90000"/>
              </a:lnSpc>
              <a:spcBef>
                <a:spcPts val="0"/>
              </a:spcBef>
              <a:spcAft>
                <a:spcPts val="0"/>
              </a:spcAft>
              <a:buClr>
                <a:schemeClr val="dk1"/>
              </a:buClr>
              <a:buSzPts val="2400"/>
              <a:buChar char="•"/>
              <a:defRPr/>
            </a:lvl2pPr>
            <a:lvl3pPr marL="2743200" lvl="2" indent="-711200" algn="l">
              <a:lnSpc>
                <a:spcPct val="90000"/>
              </a:lnSpc>
              <a:spcBef>
                <a:spcPts val="0"/>
              </a:spcBef>
              <a:spcAft>
                <a:spcPts val="0"/>
              </a:spcAft>
              <a:buClr>
                <a:schemeClr val="dk1"/>
              </a:buClr>
              <a:buSzPts val="2000"/>
              <a:buChar char="•"/>
              <a:defRPr/>
            </a:lvl3pPr>
            <a:lvl4pPr marL="3657600" lvl="3" indent="-685800" algn="l">
              <a:lnSpc>
                <a:spcPct val="90000"/>
              </a:lnSpc>
              <a:spcBef>
                <a:spcPts val="0"/>
              </a:spcBef>
              <a:spcAft>
                <a:spcPts val="0"/>
              </a:spcAft>
              <a:buClr>
                <a:schemeClr val="dk1"/>
              </a:buClr>
              <a:buSzPts val="1800"/>
              <a:buChar char="•"/>
              <a:defRPr/>
            </a:lvl4pPr>
            <a:lvl5pPr marL="4572000" lvl="4" indent="-685800" algn="l">
              <a:lnSpc>
                <a:spcPct val="90000"/>
              </a:lnSpc>
              <a:spcBef>
                <a:spcPts val="0"/>
              </a:spcBef>
              <a:spcAft>
                <a:spcPts val="0"/>
              </a:spcAft>
              <a:buClr>
                <a:schemeClr val="dk1"/>
              </a:buClr>
              <a:buSzPts val="1800"/>
              <a:buChar char="•"/>
              <a:defRPr/>
            </a:lvl5pPr>
            <a:lvl6pPr marL="5486400" lvl="5" indent="-685800" algn="l">
              <a:lnSpc>
                <a:spcPct val="90000"/>
              </a:lnSpc>
              <a:spcBef>
                <a:spcPts val="0"/>
              </a:spcBef>
              <a:spcAft>
                <a:spcPts val="0"/>
              </a:spcAft>
              <a:buClr>
                <a:schemeClr val="dk1"/>
              </a:buClr>
              <a:buSzPts val="1800"/>
              <a:buChar char="•"/>
              <a:defRPr/>
            </a:lvl6pPr>
            <a:lvl7pPr marL="6400800" lvl="6" indent="-685800" algn="l">
              <a:lnSpc>
                <a:spcPct val="90000"/>
              </a:lnSpc>
              <a:spcBef>
                <a:spcPts val="0"/>
              </a:spcBef>
              <a:spcAft>
                <a:spcPts val="0"/>
              </a:spcAft>
              <a:buClr>
                <a:schemeClr val="dk1"/>
              </a:buClr>
              <a:buSzPts val="1800"/>
              <a:buChar char="•"/>
              <a:defRPr/>
            </a:lvl7pPr>
            <a:lvl8pPr marL="7315200" lvl="7" indent="-685800" algn="l">
              <a:lnSpc>
                <a:spcPct val="90000"/>
              </a:lnSpc>
              <a:spcBef>
                <a:spcPts val="0"/>
              </a:spcBef>
              <a:spcAft>
                <a:spcPts val="0"/>
              </a:spcAft>
              <a:buClr>
                <a:schemeClr val="dk1"/>
              </a:buClr>
              <a:buSzPts val="1800"/>
              <a:buChar char="•"/>
              <a:defRPr/>
            </a:lvl8pPr>
            <a:lvl9pPr marL="8229600" lvl="8" indent="-685800" algn="l">
              <a:lnSpc>
                <a:spcPct val="90000"/>
              </a:lnSpc>
              <a:spcBef>
                <a:spcPts val="0"/>
              </a:spcBef>
              <a:spcAft>
                <a:spcPts val="0"/>
              </a:spcAft>
              <a:buClr>
                <a:schemeClr val="dk1"/>
              </a:buClr>
              <a:buSzPts val="1800"/>
              <a:buChar char="•"/>
              <a:defRPr/>
            </a:lvl9pPr>
          </a:lstStyle>
          <a:p>
            <a:endParaRPr/>
          </a:p>
        </p:txBody>
      </p:sp>
      <p:sp>
        <p:nvSpPr>
          <p:cNvPr id="222" name="Google Shape;222;p36"/>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0117958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2_Blank">
  <p:cSld name="22_Blank">
    <p:spTree>
      <p:nvGrpSpPr>
        <p:cNvPr id="1" name="Shape 223"/>
        <p:cNvGrpSpPr/>
        <p:nvPr/>
      </p:nvGrpSpPr>
      <p:grpSpPr>
        <a:xfrm>
          <a:off x="0" y="0"/>
          <a:ext cx="0" cy="0"/>
          <a:chOff x="0" y="0"/>
          <a:chExt cx="0" cy="0"/>
        </a:xfrm>
      </p:grpSpPr>
      <p:pic>
        <p:nvPicPr>
          <p:cNvPr id="224" name="Google Shape;224;p37"/>
          <p:cNvPicPr preferRelativeResize="0"/>
          <p:nvPr/>
        </p:nvPicPr>
        <p:blipFill rotWithShape="1">
          <a:blip r:embed="rId2">
            <a:alphaModFix/>
          </a:blip>
          <a:srcRect/>
          <a:stretch/>
        </p:blipFill>
        <p:spPr>
          <a:xfrm>
            <a:off x="8737601" y="606426"/>
            <a:ext cx="1202266" cy="377824"/>
          </a:xfrm>
          <a:prstGeom prst="rect">
            <a:avLst/>
          </a:prstGeom>
          <a:noFill/>
          <a:ln>
            <a:noFill/>
          </a:ln>
        </p:spPr>
      </p:pic>
      <p:pic>
        <p:nvPicPr>
          <p:cNvPr id="225" name="Google Shape;225;p37"/>
          <p:cNvPicPr preferRelativeResize="0"/>
          <p:nvPr/>
        </p:nvPicPr>
        <p:blipFill rotWithShape="1">
          <a:blip r:embed="rId3">
            <a:alphaModFix/>
          </a:blip>
          <a:srcRect/>
          <a:stretch/>
        </p:blipFill>
        <p:spPr>
          <a:xfrm>
            <a:off x="609602" y="549276"/>
            <a:ext cx="554568" cy="492124"/>
          </a:xfrm>
          <a:prstGeom prst="rect">
            <a:avLst/>
          </a:prstGeom>
          <a:noFill/>
          <a:ln>
            <a:noFill/>
          </a:ln>
        </p:spPr>
      </p:pic>
      <p:sp>
        <p:nvSpPr>
          <p:cNvPr id="226" name="Google Shape;226;p37"/>
          <p:cNvSpPr txBox="1"/>
          <p:nvPr/>
        </p:nvSpPr>
        <p:spPr>
          <a:xfrm>
            <a:off x="1422400" y="457200"/>
            <a:ext cx="7518400" cy="673100"/>
          </a:xfrm>
          <a:prstGeom prst="rect">
            <a:avLst/>
          </a:prstGeom>
          <a:noFill/>
          <a:ln>
            <a:noFill/>
          </a:ln>
        </p:spPr>
        <p:txBody>
          <a:bodyPr spcFirstLastPara="1" wrap="square" lIns="182850" tIns="91400" rIns="182850" bIns="914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3200" b="0" i="0" u="none" strike="noStrike" cap="none">
                <a:solidFill>
                  <a:schemeClr val="dk1"/>
                </a:solidFill>
                <a:latin typeface="Times New Roman"/>
                <a:ea typeface="Times New Roman"/>
                <a:cs typeface="Times New Roman"/>
                <a:sym typeface="Times New Roman"/>
              </a:rPr>
              <a:t>Boys &amp; Girls Learn Differently</a:t>
            </a:r>
            <a:endParaRPr sz="3600" b="0" i="0" u="none" strike="noStrike" cap="none">
              <a:solidFill>
                <a:srgbClr val="000000"/>
              </a:solidFill>
              <a:latin typeface="Arial"/>
              <a:ea typeface="Arial"/>
              <a:cs typeface="Arial"/>
              <a:sym typeface="Arial"/>
            </a:endParaRPr>
          </a:p>
        </p:txBody>
      </p:sp>
      <p:sp>
        <p:nvSpPr>
          <p:cNvPr id="227" name="Google Shape;227;p37"/>
          <p:cNvSpPr txBox="1">
            <a:spLocks noGrp="1"/>
          </p:cNvSpPr>
          <p:nvPr>
            <p:ph type="title"/>
          </p:nvPr>
        </p:nvSpPr>
        <p:spPr>
          <a:xfrm>
            <a:off x="1219200" y="549276"/>
            <a:ext cx="21945600" cy="22860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2"/>
              </a:buClr>
              <a:buSzPts val="1400"/>
              <a:buFont typeface="Arial"/>
              <a:buNone/>
              <a:defRPr sz="88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chemeClr val="dk2"/>
              </a:buClr>
              <a:buSzPts val="1400"/>
              <a:buFont typeface="Arial"/>
              <a:buNone/>
              <a:defRPr sz="88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1400"/>
              <a:buFont typeface="Arial"/>
              <a:buNone/>
              <a:defRPr sz="88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1400"/>
              <a:buFont typeface="Arial"/>
              <a:buNone/>
              <a:defRPr sz="88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1400"/>
              <a:buFont typeface="Arial"/>
              <a:buNone/>
              <a:defRPr sz="88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1400"/>
              <a:buFont typeface="Arial"/>
              <a:buNone/>
              <a:defRPr sz="88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1400"/>
              <a:buFont typeface="Arial"/>
              <a:buNone/>
              <a:defRPr sz="88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1400"/>
              <a:buFont typeface="Arial"/>
              <a:buNone/>
              <a:defRPr sz="88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1400"/>
              <a:buFont typeface="Arial"/>
              <a:buNone/>
              <a:defRPr sz="8800" b="0" i="0" u="none" strike="noStrike" cap="none">
                <a:solidFill>
                  <a:schemeClr val="dk2"/>
                </a:solidFill>
                <a:latin typeface="Arial"/>
                <a:ea typeface="Arial"/>
                <a:cs typeface="Arial"/>
                <a:sym typeface="Arial"/>
              </a:defRPr>
            </a:lvl9pPr>
          </a:lstStyle>
          <a:p>
            <a:endParaRPr/>
          </a:p>
        </p:txBody>
      </p:sp>
    </p:spTree>
    <p:extLst>
      <p:ext uri="{BB962C8B-B14F-4D97-AF65-F5344CB8AC3E}">
        <p14:creationId xmlns:p14="http://schemas.microsoft.com/office/powerpoint/2010/main" val="36645603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228"/>
        <p:cNvGrpSpPr/>
        <p:nvPr/>
      </p:nvGrpSpPr>
      <p:grpSpPr>
        <a:xfrm>
          <a:off x="0" y="0"/>
          <a:ext cx="0" cy="0"/>
          <a:chOff x="0" y="0"/>
          <a:chExt cx="0" cy="0"/>
        </a:xfrm>
      </p:grpSpPr>
      <p:sp>
        <p:nvSpPr>
          <p:cNvPr id="229" name="Google Shape;229;p38"/>
          <p:cNvSpPr txBox="1">
            <a:spLocks noGrp="1"/>
          </p:cNvSpPr>
          <p:nvPr>
            <p:ph type="title"/>
          </p:nvPr>
        </p:nvSpPr>
        <p:spPr>
          <a:xfrm>
            <a:off x="5178425" y="892176"/>
            <a:ext cx="7010398" cy="1952624"/>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2000"/>
              <a:buFont typeface="Calibri"/>
              <a:buNone/>
              <a:defRPr sz="4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3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600" b="0" i="0" u="none" strike="noStrike" cap="none">
                <a:solidFill>
                  <a:srgbClr val="000000"/>
                </a:solidFill>
                <a:latin typeface="Arial"/>
                <a:ea typeface="Arial"/>
                <a:cs typeface="Arial"/>
                <a:sym typeface="Arial"/>
              </a:defRPr>
            </a:lvl9pPr>
          </a:lstStyle>
          <a:p>
            <a:endParaRPr/>
          </a:p>
        </p:txBody>
      </p:sp>
      <p:sp>
        <p:nvSpPr>
          <p:cNvPr id="230" name="Google Shape;230;p38"/>
          <p:cNvSpPr txBox="1">
            <a:spLocks noGrp="1"/>
          </p:cNvSpPr>
          <p:nvPr>
            <p:ph type="body" idx="1"/>
          </p:nvPr>
        </p:nvSpPr>
        <p:spPr>
          <a:xfrm>
            <a:off x="12646024" y="892177"/>
            <a:ext cx="10363200" cy="10829926"/>
          </a:xfrm>
          <a:prstGeom prst="rect">
            <a:avLst/>
          </a:prstGeom>
          <a:noFill/>
          <a:ln>
            <a:noFill/>
          </a:ln>
        </p:spPr>
        <p:txBody>
          <a:bodyPr spcFirstLastPara="1" wrap="square" lIns="91425" tIns="45700" rIns="91425" bIns="45700" anchor="ctr" anchorCtr="0">
            <a:noAutofit/>
          </a:bodyPr>
          <a:lstStyle>
            <a:lvl1pPr marL="914400" lvl="0" indent="-685800" algn="l">
              <a:lnSpc>
                <a:spcPct val="90000"/>
              </a:lnSpc>
              <a:spcBef>
                <a:spcPts val="2000"/>
              </a:spcBef>
              <a:spcAft>
                <a:spcPts val="0"/>
              </a:spcAft>
              <a:buClr>
                <a:schemeClr val="dk1"/>
              </a:buClr>
              <a:buSzPts val="1800"/>
              <a:buChar char="•"/>
              <a:defRPr/>
            </a:lvl1pPr>
            <a:lvl2pPr marL="1828800" lvl="1" indent="-685800" algn="l">
              <a:lnSpc>
                <a:spcPct val="90000"/>
              </a:lnSpc>
              <a:spcBef>
                <a:spcPts val="1000"/>
              </a:spcBef>
              <a:spcAft>
                <a:spcPts val="0"/>
              </a:spcAft>
              <a:buClr>
                <a:schemeClr val="dk1"/>
              </a:buClr>
              <a:buSzPts val="1800"/>
              <a:buChar char="•"/>
              <a:defRPr/>
            </a:lvl2pPr>
            <a:lvl3pPr marL="2743200" lvl="2" indent="-685800" algn="l">
              <a:lnSpc>
                <a:spcPct val="90000"/>
              </a:lnSpc>
              <a:spcBef>
                <a:spcPts val="1000"/>
              </a:spcBef>
              <a:spcAft>
                <a:spcPts val="0"/>
              </a:spcAft>
              <a:buClr>
                <a:schemeClr val="dk1"/>
              </a:buClr>
              <a:buSzPts val="1800"/>
              <a:buChar char="•"/>
              <a:defRPr/>
            </a:lvl3pPr>
            <a:lvl4pPr marL="3657600" lvl="3" indent="-685800" algn="l">
              <a:lnSpc>
                <a:spcPct val="90000"/>
              </a:lnSpc>
              <a:spcBef>
                <a:spcPts val="1000"/>
              </a:spcBef>
              <a:spcAft>
                <a:spcPts val="0"/>
              </a:spcAft>
              <a:buClr>
                <a:schemeClr val="dk1"/>
              </a:buClr>
              <a:buSzPts val="1800"/>
              <a:buChar char="•"/>
              <a:defRPr/>
            </a:lvl4pPr>
            <a:lvl5pPr marL="4572000" lvl="4" indent="-685800" algn="l">
              <a:lnSpc>
                <a:spcPct val="90000"/>
              </a:lnSpc>
              <a:spcBef>
                <a:spcPts val="1000"/>
              </a:spcBef>
              <a:spcAft>
                <a:spcPts val="0"/>
              </a:spcAft>
              <a:buClr>
                <a:schemeClr val="dk1"/>
              </a:buClr>
              <a:buSzPts val="1800"/>
              <a:buChar char="•"/>
              <a:defRPr/>
            </a:lvl5pPr>
            <a:lvl6pPr marL="5486400" lvl="5" indent="-685800" algn="l">
              <a:lnSpc>
                <a:spcPct val="90000"/>
              </a:lnSpc>
              <a:spcBef>
                <a:spcPts val="1000"/>
              </a:spcBef>
              <a:spcAft>
                <a:spcPts val="0"/>
              </a:spcAft>
              <a:buClr>
                <a:schemeClr val="dk1"/>
              </a:buClr>
              <a:buSzPts val="1800"/>
              <a:buChar char="•"/>
              <a:defRPr/>
            </a:lvl6pPr>
            <a:lvl7pPr marL="6400800" lvl="6" indent="-685800" algn="l">
              <a:lnSpc>
                <a:spcPct val="90000"/>
              </a:lnSpc>
              <a:spcBef>
                <a:spcPts val="1000"/>
              </a:spcBef>
              <a:spcAft>
                <a:spcPts val="0"/>
              </a:spcAft>
              <a:buClr>
                <a:schemeClr val="dk1"/>
              </a:buClr>
              <a:buSzPts val="1800"/>
              <a:buChar char="•"/>
              <a:defRPr/>
            </a:lvl7pPr>
            <a:lvl8pPr marL="7315200" lvl="7" indent="-685800" algn="l">
              <a:lnSpc>
                <a:spcPct val="90000"/>
              </a:lnSpc>
              <a:spcBef>
                <a:spcPts val="1000"/>
              </a:spcBef>
              <a:spcAft>
                <a:spcPts val="0"/>
              </a:spcAft>
              <a:buClr>
                <a:schemeClr val="dk1"/>
              </a:buClr>
              <a:buSzPts val="1800"/>
              <a:buChar char="•"/>
              <a:defRPr/>
            </a:lvl8pPr>
            <a:lvl9pPr marL="8229600" lvl="8" indent="-685800" algn="l">
              <a:lnSpc>
                <a:spcPct val="90000"/>
              </a:lnSpc>
              <a:spcBef>
                <a:spcPts val="1000"/>
              </a:spcBef>
              <a:spcAft>
                <a:spcPts val="0"/>
              </a:spcAft>
              <a:buClr>
                <a:schemeClr val="dk1"/>
              </a:buClr>
              <a:buSzPts val="1800"/>
              <a:buChar char="•"/>
              <a:defRPr/>
            </a:lvl9pPr>
          </a:lstStyle>
          <a:p>
            <a:endParaRPr/>
          </a:p>
        </p:txBody>
      </p:sp>
      <p:sp>
        <p:nvSpPr>
          <p:cNvPr id="231" name="Google Shape;231;p38"/>
          <p:cNvSpPr txBox="1">
            <a:spLocks noGrp="1"/>
          </p:cNvSpPr>
          <p:nvPr>
            <p:ph type="body" idx="2"/>
          </p:nvPr>
        </p:nvSpPr>
        <p:spPr>
          <a:xfrm>
            <a:off x="5178425" y="3197226"/>
            <a:ext cx="7010398" cy="8524872"/>
          </a:xfrm>
          <a:prstGeom prst="rect">
            <a:avLst/>
          </a:prstGeom>
          <a:noFill/>
          <a:ln>
            <a:noFill/>
          </a:ln>
        </p:spPr>
        <p:txBody>
          <a:bodyPr spcFirstLastPara="1" wrap="square" lIns="91425" tIns="45700" rIns="91425" bIns="45700" anchor="t" anchorCtr="0">
            <a:noAutofit/>
          </a:bodyPr>
          <a:lstStyle>
            <a:lvl1pPr marL="914400" lvl="0" indent="-457200" algn="l">
              <a:lnSpc>
                <a:spcPct val="90000"/>
              </a:lnSpc>
              <a:spcBef>
                <a:spcPts val="2000"/>
              </a:spcBef>
              <a:spcAft>
                <a:spcPts val="0"/>
              </a:spcAft>
              <a:buClr>
                <a:schemeClr val="dk1"/>
              </a:buClr>
              <a:buSzPts val="1400"/>
              <a:buNone/>
              <a:defRPr sz="2800"/>
            </a:lvl1pPr>
            <a:lvl2pPr marL="1828800" lvl="1" indent="-457200" algn="l">
              <a:lnSpc>
                <a:spcPct val="90000"/>
              </a:lnSpc>
              <a:spcBef>
                <a:spcPts val="1000"/>
              </a:spcBef>
              <a:spcAft>
                <a:spcPts val="0"/>
              </a:spcAft>
              <a:buClr>
                <a:schemeClr val="dk1"/>
              </a:buClr>
              <a:buSzPts val="1200"/>
              <a:buNone/>
              <a:defRPr sz="2400"/>
            </a:lvl2pPr>
            <a:lvl3pPr marL="2743200" lvl="2" indent="-457200" algn="l">
              <a:lnSpc>
                <a:spcPct val="90000"/>
              </a:lnSpc>
              <a:spcBef>
                <a:spcPts val="1000"/>
              </a:spcBef>
              <a:spcAft>
                <a:spcPts val="0"/>
              </a:spcAft>
              <a:buClr>
                <a:schemeClr val="dk1"/>
              </a:buClr>
              <a:buSzPts val="1000"/>
              <a:buNone/>
              <a:defRPr sz="2000"/>
            </a:lvl3pPr>
            <a:lvl4pPr marL="3657600" lvl="3" indent="-457200" algn="l">
              <a:lnSpc>
                <a:spcPct val="90000"/>
              </a:lnSpc>
              <a:spcBef>
                <a:spcPts val="1000"/>
              </a:spcBef>
              <a:spcAft>
                <a:spcPts val="0"/>
              </a:spcAft>
              <a:buClr>
                <a:schemeClr val="dk1"/>
              </a:buClr>
              <a:buSzPts val="900"/>
              <a:buNone/>
              <a:defRPr sz="1800"/>
            </a:lvl4pPr>
            <a:lvl5pPr marL="4572000" lvl="4" indent="-457200" algn="l">
              <a:lnSpc>
                <a:spcPct val="90000"/>
              </a:lnSpc>
              <a:spcBef>
                <a:spcPts val="1000"/>
              </a:spcBef>
              <a:spcAft>
                <a:spcPts val="0"/>
              </a:spcAft>
              <a:buClr>
                <a:schemeClr val="dk1"/>
              </a:buClr>
              <a:buSzPts val="900"/>
              <a:buNone/>
              <a:defRPr sz="1800"/>
            </a:lvl5pPr>
            <a:lvl6pPr marL="5486400" lvl="5" indent="-457200" algn="l">
              <a:lnSpc>
                <a:spcPct val="90000"/>
              </a:lnSpc>
              <a:spcBef>
                <a:spcPts val="1000"/>
              </a:spcBef>
              <a:spcAft>
                <a:spcPts val="0"/>
              </a:spcAft>
              <a:buClr>
                <a:schemeClr val="dk1"/>
              </a:buClr>
              <a:buSzPts val="900"/>
              <a:buNone/>
              <a:defRPr sz="1800"/>
            </a:lvl6pPr>
            <a:lvl7pPr marL="6400800" lvl="6" indent="-457200" algn="l">
              <a:lnSpc>
                <a:spcPct val="90000"/>
              </a:lnSpc>
              <a:spcBef>
                <a:spcPts val="1000"/>
              </a:spcBef>
              <a:spcAft>
                <a:spcPts val="0"/>
              </a:spcAft>
              <a:buClr>
                <a:schemeClr val="dk1"/>
              </a:buClr>
              <a:buSzPts val="900"/>
              <a:buNone/>
              <a:defRPr sz="1800"/>
            </a:lvl7pPr>
            <a:lvl8pPr marL="7315200" lvl="7" indent="-457200" algn="l">
              <a:lnSpc>
                <a:spcPct val="90000"/>
              </a:lnSpc>
              <a:spcBef>
                <a:spcPts val="1000"/>
              </a:spcBef>
              <a:spcAft>
                <a:spcPts val="0"/>
              </a:spcAft>
              <a:buClr>
                <a:schemeClr val="dk1"/>
              </a:buClr>
              <a:buSzPts val="900"/>
              <a:buNone/>
              <a:defRPr sz="1800"/>
            </a:lvl8pPr>
            <a:lvl9pPr marL="8229600" lvl="8" indent="-457200" algn="l">
              <a:lnSpc>
                <a:spcPct val="90000"/>
              </a:lnSpc>
              <a:spcBef>
                <a:spcPts val="1000"/>
              </a:spcBef>
              <a:spcAft>
                <a:spcPts val="0"/>
              </a:spcAft>
              <a:buClr>
                <a:schemeClr val="dk1"/>
              </a:buClr>
              <a:buSzPts val="900"/>
              <a:buNone/>
              <a:defRPr sz="1800"/>
            </a:lvl9pPr>
          </a:lstStyle>
          <a:p>
            <a:endParaRPr/>
          </a:p>
        </p:txBody>
      </p:sp>
      <p:sp>
        <p:nvSpPr>
          <p:cNvPr id="232" name="Google Shape;232;p38"/>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3" name="Google Shape;233;p38"/>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4" name="Google Shape;234;p38"/>
          <p:cNvSpPr/>
          <p:nvPr/>
        </p:nvSpPr>
        <p:spPr>
          <a:xfrm rot="10800000" flipH="1">
            <a:off x="-8377" y="1428751"/>
            <a:ext cx="3177054" cy="1014594"/>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800" b="0" i="0" u="none" strike="noStrike" cap="none">
              <a:solidFill>
                <a:srgbClr val="000000"/>
              </a:solidFill>
              <a:latin typeface="Arial"/>
              <a:ea typeface="Arial"/>
              <a:cs typeface="Arial"/>
              <a:sym typeface="Arial"/>
            </a:endParaRPr>
          </a:p>
        </p:txBody>
      </p:sp>
      <p:sp>
        <p:nvSpPr>
          <p:cNvPr id="235" name="Google Shape;235;p38"/>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424905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Content and Text" type="objAndTx">
  <p:cSld name="Title, Content and Text">
    <p:spTree>
      <p:nvGrpSpPr>
        <p:cNvPr id="1" name="Shape 236"/>
        <p:cNvGrpSpPr/>
        <p:nvPr/>
      </p:nvGrpSpPr>
      <p:grpSpPr>
        <a:xfrm>
          <a:off x="0" y="0"/>
          <a:ext cx="0" cy="0"/>
          <a:chOff x="0" y="0"/>
          <a:chExt cx="0" cy="0"/>
        </a:xfrm>
      </p:grpSpPr>
      <p:sp>
        <p:nvSpPr>
          <p:cNvPr id="237" name="Google Shape;237;p39"/>
          <p:cNvSpPr txBox="1">
            <a:spLocks noGrp="1"/>
          </p:cNvSpPr>
          <p:nvPr>
            <p:ph type="title"/>
          </p:nvPr>
        </p:nvSpPr>
        <p:spPr>
          <a:xfrm>
            <a:off x="1219200" y="549276"/>
            <a:ext cx="21945600" cy="22860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2"/>
              </a:buClr>
              <a:buSzPts val="1400"/>
              <a:buFont typeface="Arial"/>
              <a:buNone/>
              <a:defRPr sz="88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chemeClr val="dk2"/>
              </a:buClr>
              <a:buSzPts val="1400"/>
              <a:buFont typeface="Arial"/>
              <a:buNone/>
              <a:defRPr sz="88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1400"/>
              <a:buFont typeface="Arial"/>
              <a:buNone/>
              <a:defRPr sz="88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1400"/>
              <a:buFont typeface="Arial"/>
              <a:buNone/>
              <a:defRPr sz="88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1400"/>
              <a:buFont typeface="Arial"/>
              <a:buNone/>
              <a:defRPr sz="88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1400"/>
              <a:buFont typeface="Arial"/>
              <a:buNone/>
              <a:defRPr sz="88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1400"/>
              <a:buFont typeface="Arial"/>
              <a:buNone/>
              <a:defRPr sz="88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1400"/>
              <a:buFont typeface="Arial"/>
              <a:buNone/>
              <a:defRPr sz="88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1400"/>
              <a:buFont typeface="Arial"/>
              <a:buNone/>
              <a:defRPr sz="8800" b="0" i="0" u="none" strike="noStrike" cap="none">
                <a:solidFill>
                  <a:schemeClr val="dk2"/>
                </a:solidFill>
                <a:latin typeface="Arial"/>
                <a:ea typeface="Arial"/>
                <a:cs typeface="Arial"/>
                <a:sym typeface="Arial"/>
              </a:defRPr>
            </a:lvl9pPr>
          </a:lstStyle>
          <a:p>
            <a:endParaRPr/>
          </a:p>
        </p:txBody>
      </p:sp>
      <p:sp>
        <p:nvSpPr>
          <p:cNvPr id="238" name="Google Shape;238;p39"/>
          <p:cNvSpPr txBox="1">
            <a:spLocks noGrp="1"/>
          </p:cNvSpPr>
          <p:nvPr>
            <p:ph type="body" idx="1"/>
          </p:nvPr>
        </p:nvSpPr>
        <p:spPr>
          <a:xfrm>
            <a:off x="1219200" y="3200403"/>
            <a:ext cx="10769600" cy="9051926"/>
          </a:xfrm>
          <a:prstGeom prst="rect">
            <a:avLst/>
          </a:prstGeom>
          <a:noFill/>
          <a:ln>
            <a:noFill/>
          </a:ln>
        </p:spPr>
        <p:txBody>
          <a:bodyPr spcFirstLastPara="1" wrap="square" lIns="91425" tIns="45700" rIns="91425" bIns="45700" anchor="t" anchorCtr="0">
            <a:noAutofit/>
          </a:bodyPr>
          <a:lstStyle>
            <a:lvl1pPr marL="914400" marR="0" lvl="0" indent="-863600" algn="l">
              <a:lnSpc>
                <a:spcPct val="90000"/>
              </a:lnSpc>
              <a:spcBef>
                <a:spcPts val="1280"/>
              </a:spcBef>
              <a:spcAft>
                <a:spcPts val="0"/>
              </a:spcAft>
              <a:buClr>
                <a:schemeClr val="dk1"/>
              </a:buClr>
              <a:buSzPts val="3200"/>
              <a:buFont typeface="Arial"/>
              <a:buChar char="•"/>
              <a:defRPr sz="6400" b="0" i="0" u="none" strike="noStrike" cap="none">
                <a:solidFill>
                  <a:schemeClr val="dk1"/>
                </a:solidFill>
                <a:latin typeface="Arial"/>
                <a:ea typeface="Arial"/>
                <a:cs typeface="Arial"/>
                <a:sym typeface="Arial"/>
              </a:defRPr>
            </a:lvl1pPr>
            <a:lvl2pPr marL="1828800" marR="0" lvl="1" indent="-812800" algn="l">
              <a:lnSpc>
                <a:spcPct val="90000"/>
              </a:lnSpc>
              <a:spcBef>
                <a:spcPts val="1120"/>
              </a:spcBef>
              <a:spcAft>
                <a:spcPts val="0"/>
              </a:spcAft>
              <a:buClr>
                <a:schemeClr val="dk1"/>
              </a:buClr>
              <a:buSzPts val="2800"/>
              <a:buFont typeface="Arial"/>
              <a:buChar char="–"/>
              <a:defRPr sz="5600" b="0" i="0" u="none" strike="noStrike" cap="none">
                <a:solidFill>
                  <a:schemeClr val="dk1"/>
                </a:solidFill>
                <a:latin typeface="Arial"/>
                <a:ea typeface="Arial"/>
                <a:cs typeface="Arial"/>
                <a:sym typeface="Arial"/>
              </a:defRPr>
            </a:lvl2pPr>
            <a:lvl3pPr marL="2743200" marR="0" lvl="2" indent="-762000" algn="l">
              <a:lnSpc>
                <a:spcPct val="90000"/>
              </a:lnSpc>
              <a:spcBef>
                <a:spcPts val="960"/>
              </a:spcBef>
              <a:spcAft>
                <a:spcPts val="0"/>
              </a:spcAft>
              <a:buClr>
                <a:schemeClr val="dk1"/>
              </a:buClr>
              <a:buSzPts val="2400"/>
              <a:buFont typeface="Arial"/>
              <a:buChar char="•"/>
              <a:defRPr sz="4800" b="0" i="0" u="none" strike="noStrike" cap="none">
                <a:solidFill>
                  <a:schemeClr val="dk1"/>
                </a:solidFill>
                <a:latin typeface="Arial"/>
                <a:ea typeface="Arial"/>
                <a:cs typeface="Arial"/>
                <a:sym typeface="Arial"/>
              </a:defRPr>
            </a:lvl3pPr>
            <a:lvl4pPr marL="3657600" marR="0" lvl="3" indent="-711200" algn="l">
              <a:lnSpc>
                <a:spcPct val="90000"/>
              </a:lnSpc>
              <a:spcBef>
                <a:spcPts val="800"/>
              </a:spcBef>
              <a:spcAft>
                <a:spcPts val="0"/>
              </a:spcAft>
              <a:buClr>
                <a:schemeClr val="dk1"/>
              </a:buClr>
              <a:buSzPts val="2000"/>
              <a:buFont typeface="Arial"/>
              <a:buChar char="–"/>
              <a:defRPr sz="4000" b="0" i="0" u="none" strike="noStrike" cap="none">
                <a:solidFill>
                  <a:schemeClr val="dk1"/>
                </a:solidFill>
                <a:latin typeface="Arial"/>
                <a:ea typeface="Arial"/>
                <a:cs typeface="Arial"/>
                <a:sym typeface="Arial"/>
              </a:defRPr>
            </a:lvl4pPr>
            <a:lvl5pPr marL="4572000" marR="0" lvl="4" indent="-711200" algn="l">
              <a:lnSpc>
                <a:spcPct val="90000"/>
              </a:lnSpc>
              <a:spcBef>
                <a:spcPts val="800"/>
              </a:spcBef>
              <a:spcAft>
                <a:spcPts val="0"/>
              </a:spcAft>
              <a:buClr>
                <a:schemeClr val="dk1"/>
              </a:buClr>
              <a:buSzPts val="2000"/>
              <a:buFont typeface="Arial"/>
              <a:buChar char="»"/>
              <a:defRPr sz="4000" b="0" i="0" u="none" strike="noStrike" cap="none">
                <a:solidFill>
                  <a:schemeClr val="dk1"/>
                </a:solidFill>
                <a:latin typeface="Arial"/>
                <a:ea typeface="Arial"/>
                <a:cs typeface="Arial"/>
                <a:sym typeface="Arial"/>
              </a:defRPr>
            </a:lvl5pPr>
            <a:lvl6pPr marL="5486400" marR="0" lvl="5" indent="-711200" algn="l">
              <a:lnSpc>
                <a:spcPct val="90000"/>
              </a:lnSpc>
              <a:spcBef>
                <a:spcPts val="800"/>
              </a:spcBef>
              <a:spcAft>
                <a:spcPts val="0"/>
              </a:spcAft>
              <a:buClr>
                <a:schemeClr val="dk1"/>
              </a:buClr>
              <a:buSzPts val="2000"/>
              <a:buFont typeface="Arial"/>
              <a:buChar char="»"/>
              <a:defRPr sz="4000" b="0" i="0" u="none" strike="noStrike" cap="none">
                <a:solidFill>
                  <a:schemeClr val="dk1"/>
                </a:solidFill>
                <a:latin typeface="Arial"/>
                <a:ea typeface="Arial"/>
                <a:cs typeface="Arial"/>
                <a:sym typeface="Arial"/>
              </a:defRPr>
            </a:lvl6pPr>
            <a:lvl7pPr marL="6400800" marR="0" lvl="6" indent="-711200" algn="l">
              <a:lnSpc>
                <a:spcPct val="90000"/>
              </a:lnSpc>
              <a:spcBef>
                <a:spcPts val="800"/>
              </a:spcBef>
              <a:spcAft>
                <a:spcPts val="0"/>
              </a:spcAft>
              <a:buClr>
                <a:schemeClr val="dk1"/>
              </a:buClr>
              <a:buSzPts val="2000"/>
              <a:buFont typeface="Arial"/>
              <a:buChar char="»"/>
              <a:defRPr sz="4000" b="0" i="0" u="none" strike="noStrike" cap="none">
                <a:solidFill>
                  <a:schemeClr val="dk1"/>
                </a:solidFill>
                <a:latin typeface="Arial"/>
                <a:ea typeface="Arial"/>
                <a:cs typeface="Arial"/>
                <a:sym typeface="Arial"/>
              </a:defRPr>
            </a:lvl7pPr>
            <a:lvl8pPr marL="7315200" marR="0" lvl="7" indent="-711200" algn="l">
              <a:lnSpc>
                <a:spcPct val="90000"/>
              </a:lnSpc>
              <a:spcBef>
                <a:spcPts val="800"/>
              </a:spcBef>
              <a:spcAft>
                <a:spcPts val="0"/>
              </a:spcAft>
              <a:buClr>
                <a:schemeClr val="dk1"/>
              </a:buClr>
              <a:buSzPts val="2000"/>
              <a:buFont typeface="Arial"/>
              <a:buChar char="»"/>
              <a:defRPr sz="4000" b="0" i="0" u="none" strike="noStrike" cap="none">
                <a:solidFill>
                  <a:schemeClr val="dk1"/>
                </a:solidFill>
                <a:latin typeface="Arial"/>
                <a:ea typeface="Arial"/>
                <a:cs typeface="Arial"/>
                <a:sym typeface="Arial"/>
              </a:defRPr>
            </a:lvl8pPr>
            <a:lvl9pPr marL="8229600" marR="0" lvl="8" indent="-711200" algn="l">
              <a:lnSpc>
                <a:spcPct val="90000"/>
              </a:lnSpc>
              <a:spcBef>
                <a:spcPts val="800"/>
              </a:spcBef>
              <a:spcAft>
                <a:spcPts val="0"/>
              </a:spcAft>
              <a:buClr>
                <a:schemeClr val="dk1"/>
              </a:buClr>
              <a:buSzPts val="2000"/>
              <a:buFont typeface="Arial"/>
              <a:buChar char="»"/>
              <a:defRPr sz="4000" b="0" i="0" u="none" strike="noStrike" cap="none">
                <a:solidFill>
                  <a:schemeClr val="dk1"/>
                </a:solidFill>
                <a:latin typeface="Arial"/>
                <a:ea typeface="Arial"/>
                <a:cs typeface="Arial"/>
                <a:sym typeface="Arial"/>
              </a:defRPr>
            </a:lvl9pPr>
          </a:lstStyle>
          <a:p>
            <a:endParaRPr/>
          </a:p>
        </p:txBody>
      </p:sp>
      <p:sp>
        <p:nvSpPr>
          <p:cNvPr id="239" name="Google Shape;239;p39"/>
          <p:cNvSpPr txBox="1">
            <a:spLocks noGrp="1"/>
          </p:cNvSpPr>
          <p:nvPr>
            <p:ph type="body" idx="2"/>
          </p:nvPr>
        </p:nvSpPr>
        <p:spPr>
          <a:xfrm>
            <a:off x="12395200" y="3200403"/>
            <a:ext cx="10769600" cy="9051926"/>
          </a:xfrm>
          <a:prstGeom prst="rect">
            <a:avLst/>
          </a:prstGeom>
          <a:noFill/>
          <a:ln>
            <a:noFill/>
          </a:ln>
        </p:spPr>
        <p:txBody>
          <a:bodyPr spcFirstLastPara="1" wrap="square" lIns="91425" tIns="45700" rIns="91425" bIns="45700" anchor="t" anchorCtr="0">
            <a:noAutofit/>
          </a:bodyPr>
          <a:lstStyle>
            <a:lvl1pPr marL="914400" marR="0" lvl="0" indent="-863600" algn="l">
              <a:lnSpc>
                <a:spcPct val="90000"/>
              </a:lnSpc>
              <a:spcBef>
                <a:spcPts val="1280"/>
              </a:spcBef>
              <a:spcAft>
                <a:spcPts val="0"/>
              </a:spcAft>
              <a:buClr>
                <a:schemeClr val="dk1"/>
              </a:buClr>
              <a:buSzPts val="3200"/>
              <a:buFont typeface="Arial"/>
              <a:buChar char="•"/>
              <a:defRPr sz="6400" b="0" i="0" u="none" strike="noStrike" cap="none">
                <a:solidFill>
                  <a:schemeClr val="dk1"/>
                </a:solidFill>
                <a:latin typeface="Arial"/>
                <a:ea typeface="Arial"/>
                <a:cs typeface="Arial"/>
                <a:sym typeface="Arial"/>
              </a:defRPr>
            </a:lvl1pPr>
            <a:lvl2pPr marL="1828800" marR="0" lvl="1" indent="-812800" algn="l">
              <a:lnSpc>
                <a:spcPct val="90000"/>
              </a:lnSpc>
              <a:spcBef>
                <a:spcPts val="1120"/>
              </a:spcBef>
              <a:spcAft>
                <a:spcPts val="0"/>
              </a:spcAft>
              <a:buClr>
                <a:schemeClr val="dk1"/>
              </a:buClr>
              <a:buSzPts val="2800"/>
              <a:buFont typeface="Arial"/>
              <a:buChar char="–"/>
              <a:defRPr sz="5600" b="0" i="0" u="none" strike="noStrike" cap="none">
                <a:solidFill>
                  <a:schemeClr val="dk1"/>
                </a:solidFill>
                <a:latin typeface="Arial"/>
                <a:ea typeface="Arial"/>
                <a:cs typeface="Arial"/>
                <a:sym typeface="Arial"/>
              </a:defRPr>
            </a:lvl2pPr>
            <a:lvl3pPr marL="2743200" marR="0" lvl="2" indent="-762000" algn="l">
              <a:lnSpc>
                <a:spcPct val="90000"/>
              </a:lnSpc>
              <a:spcBef>
                <a:spcPts val="960"/>
              </a:spcBef>
              <a:spcAft>
                <a:spcPts val="0"/>
              </a:spcAft>
              <a:buClr>
                <a:schemeClr val="dk1"/>
              </a:buClr>
              <a:buSzPts val="2400"/>
              <a:buFont typeface="Arial"/>
              <a:buChar char="•"/>
              <a:defRPr sz="4800" b="0" i="0" u="none" strike="noStrike" cap="none">
                <a:solidFill>
                  <a:schemeClr val="dk1"/>
                </a:solidFill>
                <a:latin typeface="Arial"/>
                <a:ea typeface="Arial"/>
                <a:cs typeface="Arial"/>
                <a:sym typeface="Arial"/>
              </a:defRPr>
            </a:lvl3pPr>
            <a:lvl4pPr marL="3657600" marR="0" lvl="3" indent="-711200" algn="l">
              <a:lnSpc>
                <a:spcPct val="90000"/>
              </a:lnSpc>
              <a:spcBef>
                <a:spcPts val="800"/>
              </a:spcBef>
              <a:spcAft>
                <a:spcPts val="0"/>
              </a:spcAft>
              <a:buClr>
                <a:schemeClr val="dk1"/>
              </a:buClr>
              <a:buSzPts val="2000"/>
              <a:buFont typeface="Arial"/>
              <a:buChar char="–"/>
              <a:defRPr sz="4000" b="0" i="0" u="none" strike="noStrike" cap="none">
                <a:solidFill>
                  <a:schemeClr val="dk1"/>
                </a:solidFill>
                <a:latin typeface="Arial"/>
                <a:ea typeface="Arial"/>
                <a:cs typeface="Arial"/>
                <a:sym typeface="Arial"/>
              </a:defRPr>
            </a:lvl4pPr>
            <a:lvl5pPr marL="4572000" marR="0" lvl="4" indent="-711200" algn="l">
              <a:lnSpc>
                <a:spcPct val="90000"/>
              </a:lnSpc>
              <a:spcBef>
                <a:spcPts val="800"/>
              </a:spcBef>
              <a:spcAft>
                <a:spcPts val="0"/>
              </a:spcAft>
              <a:buClr>
                <a:schemeClr val="dk1"/>
              </a:buClr>
              <a:buSzPts val="2000"/>
              <a:buFont typeface="Arial"/>
              <a:buChar char="»"/>
              <a:defRPr sz="4000" b="0" i="0" u="none" strike="noStrike" cap="none">
                <a:solidFill>
                  <a:schemeClr val="dk1"/>
                </a:solidFill>
                <a:latin typeface="Arial"/>
                <a:ea typeface="Arial"/>
                <a:cs typeface="Arial"/>
                <a:sym typeface="Arial"/>
              </a:defRPr>
            </a:lvl5pPr>
            <a:lvl6pPr marL="5486400" marR="0" lvl="5" indent="-711200" algn="l">
              <a:lnSpc>
                <a:spcPct val="90000"/>
              </a:lnSpc>
              <a:spcBef>
                <a:spcPts val="800"/>
              </a:spcBef>
              <a:spcAft>
                <a:spcPts val="0"/>
              </a:spcAft>
              <a:buClr>
                <a:schemeClr val="dk1"/>
              </a:buClr>
              <a:buSzPts val="2000"/>
              <a:buFont typeface="Arial"/>
              <a:buChar char="»"/>
              <a:defRPr sz="4000" b="0" i="0" u="none" strike="noStrike" cap="none">
                <a:solidFill>
                  <a:schemeClr val="dk1"/>
                </a:solidFill>
                <a:latin typeface="Arial"/>
                <a:ea typeface="Arial"/>
                <a:cs typeface="Arial"/>
                <a:sym typeface="Arial"/>
              </a:defRPr>
            </a:lvl6pPr>
            <a:lvl7pPr marL="6400800" marR="0" lvl="6" indent="-711200" algn="l">
              <a:lnSpc>
                <a:spcPct val="90000"/>
              </a:lnSpc>
              <a:spcBef>
                <a:spcPts val="800"/>
              </a:spcBef>
              <a:spcAft>
                <a:spcPts val="0"/>
              </a:spcAft>
              <a:buClr>
                <a:schemeClr val="dk1"/>
              </a:buClr>
              <a:buSzPts val="2000"/>
              <a:buFont typeface="Arial"/>
              <a:buChar char="»"/>
              <a:defRPr sz="4000" b="0" i="0" u="none" strike="noStrike" cap="none">
                <a:solidFill>
                  <a:schemeClr val="dk1"/>
                </a:solidFill>
                <a:latin typeface="Arial"/>
                <a:ea typeface="Arial"/>
                <a:cs typeface="Arial"/>
                <a:sym typeface="Arial"/>
              </a:defRPr>
            </a:lvl7pPr>
            <a:lvl8pPr marL="7315200" marR="0" lvl="7" indent="-711200" algn="l">
              <a:lnSpc>
                <a:spcPct val="90000"/>
              </a:lnSpc>
              <a:spcBef>
                <a:spcPts val="800"/>
              </a:spcBef>
              <a:spcAft>
                <a:spcPts val="0"/>
              </a:spcAft>
              <a:buClr>
                <a:schemeClr val="dk1"/>
              </a:buClr>
              <a:buSzPts val="2000"/>
              <a:buFont typeface="Arial"/>
              <a:buChar char="»"/>
              <a:defRPr sz="4000" b="0" i="0" u="none" strike="noStrike" cap="none">
                <a:solidFill>
                  <a:schemeClr val="dk1"/>
                </a:solidFill>
                <a:latin typeface="Arial"/>
                <a:ea typeface="Arial"/>
                <a:cs typeface="Arial"/>
                <a:sym typeface="Arial"/>
              </a:defRPr>
            </a:lvl8pPr>
            <a:lvl9pPr marL="8229600" marR="0" lvl="8" indent="-711200" algn="l">
              <a:lnSpc>
                <a:spcPct val="90000"/>
              </a:lnSpc>
              <a:spcBef>
                <a:spcPts val="800"/>
              </a:spcBef>
              <a:spcAft>
                <a:spcPts val="0"/>
              </a:spcAft>
              <a:buClr>
                <a:schemeClr val="dk1"/>
              </a:buClr>
              <a:buSzPts val="2000"/>
              <a:buFont typeface="Arial"/>
              <a:buChar char="»"/>
              <a:defRPr sz="4000" b="0" i="0" u="none" strike="noStrike" cap="none">
                <a:solidFill>
                  <a:schemeClr val="dk1"/>
                </a:solidFill>
                <a:latin typeface="Arial"/>
                <a:ea typeface="Arial"/>
                <a:cs typeface="Arial"/>
                <a:sym typeface="Arial"/>
              </a:defRPr>
            </a:lvl9pPr>
          </a:lstStyle>
          <a:p>
            <a:endParaRPr/>
          </a:p>
        </p:txBody>
      </p:sp>
      <p:sp>
        <p:nvSpPr>
          <p:cNvPr id="240" name="Google Shape;240;p39"/>
          <p:cNvSpPr txBox="1">
            <a:spLocks noGrp="1"/>
          </p:cNvSpPr>
          <p:nvPr>
            <p:ph type="dt" idx="10"/>
          </p:nvPr>
        </p:nvSpPr>
        <p:spPr>
          <a:xfrm>
            <a:off x="1219200" y="12490450"/>
            <a:ext cx="5689600" cy="952500"/>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SzPts val="1400"/>
              <a:buNone/>
              <a:defRPr sz="2800">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36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36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36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36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36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36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36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3600" b="0" i="0" u="none" strike="noStrike" cap="none">
                <a:solidFill>
                  <a:schemeClr val="dk1"/>
                </a:solidFill>
                <a:latin typeface="Arial"/>
                <a:ea typeface="Arial"/>
                <a:cs typeface="Arial"/>
                <a:sym typeface="Arial"/>
              </a:defRPr>
            </a:lvl9pPr>
          </a:lstStyle>
          <a:p>
            <a:endParaRPr/>
          </a:p>
        </p:txBody>
      </p:sp>
      <p:sp>
        <p:nvSpPr>
          <p:cNvPr id="241" name="Google Shape;241;p39"/>
          <p:cNvSpPr txBox="1">
            <a:spLocks noGrp="1"/>
          </p:cNvSpPr>
          <p:nvPr>
            <p:ph type="ftr" idx="11"/>
          </p:nvPr>
        </p:nvSpPr>
        <p:spPr>
          <a:xfrm>
            <a:off x="8331200" y="12490450"/>
            <a:ext cx="7721600" cy="952500"/>
          </a:xfrm>
          <a:prstGeom prst="rect">
            <a:avLst/>
          </a:prstGeom>
          <a:noFill/>
          <a:ln>
            <a:noFill/>
          </a:ln>
        </p:spPr>
        <p:txBody>
          <a:bodyPr spcFirstLastPara="1" wrap="square" lIns="91425" tIns="45700" rIns="91425" bIns="45700" anchor="t" anchorCtr="0">
            <a:noAutofit/>
          </a:bodyPr>
          <a:lstStyle>
            <a:lvl1pPr marR="0" lvl="0" algn="ctr">
              <a:lnSpc>
                <a:spcPct val="100000"/>
              </a:lnSpc>
              <a:spcBef>
                <a:spcPts val="0"/>
              </a:spcBef>
              <a:spcAft>
                <a:spcPts val="0"/>
              </a:spcAft>
              <a:buSzPts val="1400"/>
              <a:buNone/>
              <a:defRPr sz="2800">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36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36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36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36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36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36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36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3600" b="0" i="0" u="none" strike="noStrike" cap="none">
                <a:solidFill>
                  <a:schemeClr val="dk1"/>
                </a:solidFill>
                <a:latin typeface="Arial"/>
                <a:ea typeface="Arial"/>
                <a:cs typeface="Arial"/>
                <a:sym typeface="Arial"/>
              </a:defRPr>
            </a:lvl9pPr>
          </a:lstStyle>
          <a:p>
            <a:endParaRPr/>
          </a:p>
        </p:txBody>
      </p:sp>
      <p:sp>
        <p:nvSpPr>
          <p:cNvPr id="242" name="Google Shape;242;p39"/>
          <p:cNvSpPr txBox="1">
            <a:spLocks noGrp="1"/>
          </p:cNvSpPr>
          <p:nvPr>
            <p:ph type="sldNum" idx="12"/>
          </p:nvPr>
        </p:nvSpPr>
        <p:spPr>
          <a:xfrm>
            <a:off x="17475200" y="12490450"/>
            <a:ext cx="5689600" cy="9525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28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28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28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28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28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28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28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28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2800"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9313619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Text, and Content" type="txAndObj">
  <p:cSld name="Title, Text, and Content">
    <p:spTree>
      <p:nvGrpSpPr>
        <p:cNvPr id="1" name="Shape 243"/>
        <p:cNvGrpSpPr/>
        <p:nvPr/>
      </p:nvGrpSpPr>
      <p:grpSpPr>
        <a:xfrm>
          <a:off x="0" y="0"/>
          <a:ext cx="0" cy="0"/>
          <a:chOff x="0" y="0"/>
          <a:chExt cx="0" cy="0"/>
        </a:xfrm>
      </p:grpSpPr>
      <p:sp>
        <p:nvSpPr>
          <p:cNvPr id="244" name="Google Shape;244;p40"/>
          <p:cNvSpPr txBox="1">
            <a:spLocks noGrp="1"/>
          </p:cNvSpPr>
          <p:nvPr>
            <p:ph type="title"/>
          </p:nvPr>
        </p:nvSpPr>
        <p:spPr>
          <a:xfrm>
            <a:off x="1219200" y="549276"/>
            <a:ext cx="21945600" cy="2286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8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3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600" b="0" i="0" u="none" strike="noStrike" cap="none">
                <a:solidFill>
                  <a:srgbClr val="000000"/>
                </a:solidFill>
                <a:latin typeface="Arial"/>
                <a:ea typeface="Arial"/>
                <a:cs typeface="Arial"/>
                <a:sym typeface="Arial"/>
              </a:defRPr>
            </a:lvl9pPr>
          </a:lstStyle>
          <a:p>
            <a:endParaRPr/>
          </a:p>
        </p:txBody>
      </p:sp>
      <p:sp>
        <p:nvSpPr>
          <p:cNvPr id="245" name="Google Shape;245;p40"/>
          <p:cNvSpPr txBox="1">
            <a:spLocks noGrp="1"/>
          </p:cNvSpPr>
          <p:nvPr>
            <p:ph type="body" idx="1"/>
          </p:nvPr>
        </p:nvSpPr>
        <p:spPr>
          <a:xfrm>
            <a:off x="1219200" y="3200403"/>
            <a:ext cx="10769600" cy="9051926"/>
          </a:xfrm>
          <a:prstGeom prst="rect">
            <a:avLst/>
          </a:prstGeom>
          <a:noFill/>
          <a:ln>
            <a:noFill/>
          </a:ln>
        </p:spPr>
        <p:txBody>
          <a:bodyPr spcFirstLastPara="1" wrap="square" lIns="91425" tIns="45700" rIns="91425" bIns="45700" anchor="t" anchorCtr="0">
            <a:noAutofit/>
          </a:bodyPr>
          <a:lstStyle>
            <a:lvl1pPr marL="914400" lvl="0" indent="-685800" algn="l">
              <a:lnSpc>
                <a:spcPct val="90000"/>
              </a:lnSpc>
              <a:spcBef>
                <a:spcPts val="2000"/>
              </a:spcBef>
              <a:spcAft>
                <a:spcPts val="0"/>
              </a:spcAft>
              <a:buClr>
                <a:schemeClr val="dk1"/>
              </a:buClr>
              <a:buSzPts val="1800"/>
              <a:buChar char="•"/>
              <a:defRPr/>
            </a:lvl1pPr>
            <a:lvl2pPr marL="1828800" lvl="1" indent="-685800" algn="l">
              <a:lnSpc>
                <a:spcPct val="90000"/>
              </a:lnSpc>
              <a:spcBef>
                <a:spcPts val="1000"/>
              </a:spcBef>
              <a:spcAft>
                <a:spcPts val="0"/>
              </a:spcAft>
              <a:buClr>
                <a:schemeClr val="dk1"/>
              </a:buClr>
              <a:buSzPts val="1800"/>
              <a:buChar char="•"/>
              <a:defRPr/>
            </a:lvl2pPr>
            <a:lvl3pPr marL="2743200" lvl="2" indent="-685800" algn="l">
              <a:lnSpc>
                <a:spcPct val="90000"/>
              </a:lnSpc>
              <a:spcBef>
                <a:spcPts val="1000"/>
              </a:spcBef>
              <a:spcAft>
                <a:spcPts val="0"/>
              </a:spcAft>
              <a:buClr>
                <a:schemeClr val="dk1"/>
              </a:buClr>
              <a:buSzPts val="1800"/>
              <a:buChar char="•"/>
              <a:defRPr/>
            </a:lvl3pPr>
            <a:lvl4pPr marL="3657600" lvl="3" indent="-685800" algn="l">
              <a:lnSpc>
                <a:spcPct val="90000"/>
              </a:lnSpc>
              <a:spcBef>
                <a:spcPts val="1000"/>
              </a:spcBef>
              <a:spcAft>
                <a:spcPts val="0"/>
              </a:spcAft>
              <a:buClr>
                <a:schemeClr val="dk1"/>
              </a:buClr>
              <a:buSzPts val="1800"/>
              <a:buChar char="•"/>
              <a:defRPr/>
            </a:lvl4pPr>
            <a:lvl5pPr marL="4572000" lvl="4" indent="-685800" algn="l">
              <a:lnSpc>
                <a:spcPct val="90000"/>
              </a:lnSpc>
              <a:spcBef>
                <a:spcPts val="1000"/>
              </a:spcBef>
              <a:spcAft>
                <a:spcPts val="0"/>
              </a:spcAft>
              <a:buClr>
                <a:schemeClr val="dk1"/>
              </a:buClr>
              <a:buSzPts val="1800"/>
              <a:buChar char="•"/>
              <a:defRPr/>
            </a:lvl5pPr>
            <a:lvl6pPr marL="5486400" lvl="5" indent="-685800" algn="l">
              <a:lnSpc>
                <a:spcPct val="90000"/>
              </a:lnSpc>
              <a:spcBef>
                <a:spcPts val="1000"/>
              </a:spcBef>
              <a:spcAft>
                <a:spcPts val="0"/>
              </a:spcAft>
              <a:buClr>
                <a:schemeClr val="dk1"/>
              </a:buClr>
              <a:buSzPts val="1800"/>
              <a:buChar char="•"/>
              <a:defRPr/>
            </a:lvl6pPr>
            <a:lvl7pPr marL="6400800" lvl="6" indent="-685800" algn="l">
              <a:lnSpc>
                <a:spcPct val="90000"/>
              </a:lnSpc>
              <a:spcBef>
                <a:spcPts val="1000"/>
              </a:spcBef>
              <a:spcAft>
                <a:spcPts val="0"/>
              </a:spcAft>
              <a:buClr>
                <a:schemeClr val="dk1"/>
              </a:buClr>
              <a:buSzPts val="1800"/>
              <a:buChar char="•"/>
              <a:defRPr/>
            </a:lvl7pPr>
            <a:lvl8pPr marL="7315200" lvl="7" indent="-685800" algn="l">
              <a:lnSpc>
                <a:spcPct val="90000"/>
              </a:lnSpc>
              <a:spcBef>
                <a:spcPts val="1000"/>
              </a:spcBef>
              <a:spcAft>
                <a:spcPts val="0"/>
              </a:spcAft>
              <a:buClr>
                <a:schemeClr val="dk1"/>
              </a:buClr>
              <a:buSzPts val="1800"/>
              <a:buChar char="•"/>
              <a:defRPr/>
            </a:lvl8pPr>
            <a:lvl9pPr marL="8229600" lvl="8" indent="-685800" algn="l">
              <a:lnSpc>
                <a:spcPct val="90000"/>
              </a:lnSpc>
              <a:spcBef>
                <a:spcPts val="1000"/>
              </a:spcBef>
              <a:spcAft>
                <a:spcPts val="0"/>
              </a:spcAft>
              <a:buClr>
                <a:schemeClr val="dk1"/>
              </a:buClr>
              <a:buSzPts val="1800"/>
              <a:buChar char="•"/>
              <a:defRPr/>
            </a:lvl9pPr>
          </a:lstStyle>
          <a:p>
            <a:endParaRPr/>
          </a:p>
        </p:txBody>
      </p:sp>
      <p:sp>
        <p:nvSpPr>
          <p:cNvPr id="246" name="Google Shape;246;p40"/>
          <p:cNvSpPr txBox="1">
            <a:spLocks noGrp="1"/>
          </p:cNvSpPr>
          <p:nvPr>
            <p:ph type="body" idx="2"/>
          </p:nvPr>
        </p:nvSpPr>
        <p:spPr>
          <a:xfrm>
            <a:off x="12395200" y="3200403"/>
            <a:ext cx="10769600" cy="9051926"/>
          </a:xfrm>
          <a:prstGeom prst="rect">
            <a:avLst/>
          </a:prstGeom>
          <a:noFill/>
          <a:ln>
            <a:noFill/>
          </a:ln>
        </p:spPr>
        <p:txBody>
          <a:bodyPr spcFirstLastPara="1" wrap="square" lIns="91425" tIns="45700" rIns="91425" bIns="45700" anchor="t" anchorCtr="0">
            <a:noAutofit/>
          </a:bodyPr>
          <a:lstStyle>
            <a:lvl1pPr marL="914400" lvl="0" indent="-685800" algn="l">
              <a:lnSpc>
                <a:spcPct val="90000"/>
              </a:lnSpc>
              <a:spcBef>
                <a:spcPts val="2000"/>
              </a:spcBef>
              <a:spcAft>
                <a:spcPts val="0"/>
              </a:spcAft>
              <a:buClr>
                <a:schemeClr val="dk1"/>
              </a:buClr>
              <a:buSzPts val="1800"/>
              <a:buChar char="•"/>
              <a:defRPr/>
            </a:lvl1pPr>
            <a:lvl2pPr marL="1828800" lvl="1" indent="-685800" algn="l">
              <a:lnSpc>
                <a:spcPct val="90000"/>
              </a:lnSpc>
              <a:spcBef>
                <a:spcPts val="1000"/>
              </a:spcBef>
              <a:spcAft>
                <a:spcPts val="0"/>
              </a:spcAft>
              <a:buClr>
                <a:schemeClr val="dk1"/>
              </a:buClr>
              <a:buSzPts val="1800"/>
              <a:buChar char="•"/>
              <a:defRPr/>
            </a:lvl2pPr>
            <a:lvl3pPr marL="2743200" lvl="2" indent="-685800" algn="l">
              <a:lnSpc>
                <a:spcPct val="90000"/>
              </a:lnSpc>
              <a:spcBef>
                <a:spcPts val="1000"/>
              </a:spcBef>
              <a:spcAft>
                <a:spcPts val="0"/>
              </a:spcAft>
              <a:buClr>
                <a:schemeClr val="dk1"/>
              </a:buClr>
              <a:buSzPts val="1800"/>
              <a:buChar char="•"/>
              <a:defRPr/>
            </a:lvl3pPr>
            <a:lvl4pPr marL="3657600" lvl="3" indent="-685800" algn="l">
              <a:lnSpc>
                <a:spcPct val="90000"/>
              </a:lnSpc>
              <a:spcBef>
                <a:spcPts val="1000"/>
              </a:spcBef>
              <a:spcAft>
                <a:spcPts val="0"/>
              </a:spcAft>
              <a:buClr>
                <a:schemeClr val="dk1"/>
              </a:buClr>
              <a:buSzPts val="1800"/>
              <a:buChar char="•"/>
              <a:defRPr/>
            </a:lvl4pPr>
            <a:lvl5pPr marL="4572000" lvl="4" indent="-685800" algn="l">
              <a:lnSpc>
                <a:spcPct val="90000"/>
              </a:lnSpc>
              <a:spcBef>
                <a:spcPts val="1000"/>
              </a:spcBef>
              <a:spcAft>
                <a:spcPts val="0"/>
              </a:spcAft>
              <a:buClr>
                <a:schemeClr val="dk1"/>
              </a:buClr>
              <a:buSzPts val="1800"/>
              <a:buChar char="•"/>
              <a:defRPr/>
            </a:lvl5pPr>
            <a:lvl6pPr marL="5486400" lvl="5" indent="-685800" algn="l">
              <a:lnSpc>
                <a:spcPct val="90000"/>
              </a:lnSpc>
              <a:spcBef>
                <a:spcPts val="1000"/>
              </a:spcBef>
              <a:spcAft>
                <a:spcPts val="0"/>
              </a:spcAft>
              <a:buClr>
                <a:schemeClr val="dk1"/>
              </a:buClr>
              <a:buSzPts val="1800"/>
              <a:buChar char="•"/>
              <a:defRPr/>
            </a:lvl6pPr>
            <a:lvl7pPr marL="6400800" lvl="6" indent="-685800" algn="l">
              <a:lnSpc>
                <a:spcPct val="90000"/>
              </a:lnSpc>
              <a:spcBef>
                <a:spcPts val="1000"/>
              </a:spcBef>
              <a:spcAft>
                <a:spcPts val="0"/>
              </a:spcAft>
              <a:buClr>
                <a:schemeClr val="dk1"/>
              </a:buClr>
              <a:buSzPts val="1800"/>
              <a:buChar char="•"/>
              <a:defRPr/>
            </a:lvl7pPr>
            <a:lvl8pPr marL="7315200" lvl="7" indent="-685800" algn="l">
              <a:lnSpc>
                <a:spcPct val="90000"/>
              </a:lnSpc>
              <a:spcBef>
                <a:spcPts val="1000"/>
              </a:spcBef>
              <a:spcAft>
                <a:spcPts val="0"/>
              </a:spcAft>
              <a:buClr>
                <a:schemeClr val="dk1"/>
              </a:buClr>
              <a:buSzPts val="1800"/>
              <a:buChar char="•"/>
              <a:defRPr/>
            </a:lvl8pPr>
            <a:lvl9pPr marL="8229600" lvl="8" indent="-685800" algn="l">
              <a:lnSpc>
                <a:spcPct val="90000"/>
              </a:lnSpc>
              <a:spcBef>
                <a:spcPts val="1000"/>
              </a:spcBef>
              <a:spcAft>
                <a:spcPts val="0"/>
              </a:spcAft>
              <a:buClr>
                <a:schemeClr val="dk1"/>
              </a:buClr>
              <a:buSzPts val="1800"/>
              <a:buChar char="•"/>
              <a:defRPr/>
            </a:lvl9pPr>
          </a:lstStyle>
          <a:p>
            <a:endParaRPr/>
          </a:p>
        </p:txBody>
      </p:sp>
      <p:sp>
        <p:nvSpPr>
          <p:cNvPr id="247" name="Google Shape;247;p40"/>
          <p:cNvSpPr txBox="1">
            <a:spLocks noGrp="1"/>
          </p:cNvSpPr>
          <p:nvPr>
            <p:ph type="dt" idx="10"/>
          </p:nvPr>
        </p:nvSpPr>
        <p:spPr>
          <a:xfrm>
            <a:off x="1219200" y="12490450"/>
            <a:ext cx="5689600" cy="9525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8" name="Google Shape;248;p40"/>
          <p:cNvSpPr txBox="1">
            <a:spLocks noGrp="1"/>
          </p:cNvSpPr>
          <p:nvPr>
            <p:ph type="ftr" idx="11"/>
          </p:nvPr>
        </p:nvSpPr>
        <p:spPr>
          <a:xfrm>
            <a:off x="8331200" y="12490450"/>
            <a:ext cx="7721600" cy="9525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9" name="Google Shape;249;p40"/>
          <p:cNvSpPr txBox="1">
            <a:spLocks noGrp="1"/>
          </p:cNvSpPr>
          <p:nvPr>
            <p:ph type="sldNum" idx="12"/>
          </p:nvPr>
        </p:nvSpPr>
        <p:spPr>
          <a:xfrm>
            <a:off x="17475200" y="12490450"/>
            <a:ext cx="5689600" cy="9525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8168405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50"/>
        <p:cNvGrpSpPr/>
        <p:nvPr/>
      </p:nvGrpSpPr>
      <p:grpSpPr>
        <a:xfrm>
          <a:off x="0" y="0"/>
          <a:ext cx="0" cy="0"/>
          <a:chOff x="0" y="0"/>
          <a:chExt cx="0" cy="0"/>
        </a:xfrm>
      </p:grpSpPr>
      <p:sp>
        <p:nvSpPr>
          <p:cNvPr id="251" name="Google Shape;251;p41"/>
          <p:cNvSpPr/>
          <p:nvPr/>
        </p:nvSpPr>
        <p:spPr>
          <a:xfrm>
            <a:off x="0" y="13455200"/>
            <a:ext cx="24384000" cy="261000"/>
          </a:xfrm>
          <a:prstGeom prst="rect">
            <a:avLst/>
          </a:prstGeom>
          <a:solidFill>
            <a:schemeClr val="lt2"/>
          </a:solidFill>
          <a:ln>
            <a:noFill/>
          </a:ln>
        </p:spPr>
        <p:txBody>
          <a:bodyPr spcFirstLastPara="1" wrap="square" lIns="243800" tIns="243800" rIns="243800" bIns="2438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4800" b="0" i="0" u="none" strike="noStrike" cap="none">
              <a:solidFill>
                <a:schemeClr val="dk1"/>
              </a:solidFill>
              <a:latin typeface="Calibri"/>
              <a:ea typeface="Calibri"/>
              <a:cs typeface="Calibri"/>
              <a:sym typeface="Calibri"/>
            </a:endParaRPr>
          </a:p>
        </p:txBody>
      </p:sp>
      <p:sp>
        <p:nvSpPr>
          <p:cNvPr id="252" name="Google Shape;252;p41"/>
          <p:cNvSpPr txBox="1">
            <a:spLocks noGrp="1"/>
          </p:cNvSpPr>
          <p:nvPr>
            <p:ph type="title"/>
          </p:nvPr>
        </p:nvSpPr>
        <p:spPr>
          <a:xfrm>
            <a:off x="831200" y="1186734"/>
            <a:ext cx="22721400" cy="1635000"/>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0"/>
              </a:spcBef>
              <a:spcAft>
                <a:spcPts val="0"/>
              </a:spcAft>
              <a:buClr>
                <a:schemeClr val="dk1"/>
              </a:buClr>
              <a:buSzPts val="3000"/>
              <a:buFont typeface="Calibri"/>
              <a:buNone/>
              <a:defRPr sz="8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3000"/>
              <a:buFont typeface="Arial"/>
              <a:buNone/>
              <a:defRPr sz="3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3000"/>
              <a:buFont typeface="Arial"/>
              <a:buNone/>
              <a:defRPr sz="3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3000"/>
              <a:buFont typeface="Arial"/>
              <a:buNone/>
              <a:defRPr sz="3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3000"/>
              <a:buFont typeface="Arial"/>
              <a:buNone/>
              <a:defRPr sz="3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3000"/>
              <a:buFont typeface="Arial"/>
              <a:buNone/>
              <a:defRPr sz="3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3000"/>
              <a:buFont typeface="Arial"/>
              <a:buNone/>
              <a:defRPr sz="3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3000"/>
              <a:buFont typeface="Arial"/>
              <a:buNone/>
              <a:defRPr sz="3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3000"/>
              <a:buFont typeface="Arial"/>
              <a:buNone/>
              <a:defRPr sz="3600" b="0" i="0" u="none" strike="noStrike" cap="none">
                <a:solidFill>
                  <a:srgbClr val="000000"/>
                </a:solidFill>
                <a:latin typeface="Arial"/>
                <a:ea typeface="Arial"/>
                <a:cs typeface="Arial"/>
                <a:sym typeface="Arial"/>
              </a:defRPr>
            </a:lvl9pPr>
          </a:lstStyle>
          <a:p>
            <a:endParaRPr/>
          </a:p>
        </p:txBody>
      </p:sp>
      <p:sp>
        <p:nvSpPr>
          <p:cNvPr id="253" name="Google Shape;253;p41"/>
          <p:cNvSpPr txBox="1">
            <a:spLocks noGrp="1"/>
          </p:cNvSpPr>
          <p:nvPr>
            <p:ph type="body" idx="1"/>
          </p:nvPr>
        </p:nvSpPr>
        <p:spPr>
          <a:xfrm>
            <a:off x="831200" y="3124266"/>
            <a:ext cx="22721400" cy="9059400"/>
          </a:xfrm>
          <a:prstGeom prst="rect">
            <a:avLst/>
          </a:prstGeom>
          <a:noFill/>
          <a:ln>
            <a:noFill/>
          </a:ln>
        </p:spPr>
        <p:txBody>
          <a:bodyPr spcFirstLastPara="1" wrap="square" lIns="91425" tIns="91425" rIns="91425" bIns="91425" anchor="t" anchorCtr="0">
            <a:noAutofit/>
          </a:bodyPr>
          <a:lstStyle>
            <a:lvl1pPr marL="914400" lvl="0" indent="-685800" algn="l">
              <a:lnSpc>
                <a:spcPct val="90000"/>
              </a:lnSpc>
              <a:spcBef>
                <a:spcPts val="0"/>
              </a:spcBef>
              <a:spcAft>
                <a:spcPts val="0"/>
              </a:spcAft>
              <a:buClr>
                <a:schemeClr val="dk1"/>
              </a:buClr>
              <a:buSzPts val="1800"/>
              <a:buChar char="●"/>
              <a:defRPr/>
            </a:lvl1pPr>
            <a:lvl2pPr marL="1828800" lvl="1" indent="-635000" algn="l">
              <a:lnSpc>
                <a:spcPct val="90000"/>
              </a:lnSpc>
              <a:spcBef>
                <a:spcPts val="4266"/>
              </a:spcBef>
              <a:spcAft>
                <a:spcPts val="0"/>
              </a:spcAft>
              <a:buClr>
                <a:schemeClr val="dk1"/>
              </a:buClr>
              <a:buSzPts val="1400"/>
              <a:buChar char="○"/>
              <a:defRPr/>
            </a:lvl2pPr>
            <a:lvl3pPr marL="2743200" lvl="2" indent="-635000" algn="l">
              <a:lnSpc>
                <a:spcPct val="90000"/>
              </a:lnSpc>
              <a:spcBef>
                <a:spcPts val="4266"/>
              </a:spcBef>
              <a:spcAft>
                <a:spcPts val="0"/>
              </a:spcAft>
              <a:buClr>
                <a:schemeClr val="dk1"/>
              </a:buClr>
              <a:buSzPts val="1400"/>
              <a:buChar char="■"/>
              <a:defRPr/>
            </a:lvl3pPr>
            <a:lvl4pPr marL="3657600" lvl="3" indent="-635000" algn="l">
              <a:lnSpc>
                <a:spcPct val="90000"/>
              </a:lnSpc>
              <a:spcBef>
                <a:spcPts val="4266"/>
              </a:spcBef>
              <a:spcAft>
                <a:spcPts val="0"/>
              </a:spcAft>
              <a:buClr>
                <a:schemeClr val="dk1"/>
              </a:buClr>
              <a:buSzPts val="1400"/>
              <a:buChar char="●"/>
              <a:defRPr/>
            </a:lvl4pPr>
            <a:lvl5pPr marL="4572000" lvl="4" indent="-635000" algn="l">
              <a:lnSpc>
                <a:spcPct val="90000"/>
              </a:lnSpc>
              <a:spcBef>
                <a:spcPts val="4266"/>
              </a:spcBef>
              <a:spcAft>
                <a:spcPts val="0"/>
              </a:spcAft>
              <a:buClr>
                <a:schemeClr val="dk1"/>
              </a:buClr>
              <a:buSzPts val="1400"/>
              <a:buChar char="○"/>
              <a:defRPr/>
            </a:lvl5pPr>
            <a:lvl6pPr marL="5486400" lvl="5" indent="-635000" algn="l">
              <a:lnSpc>
                <a:spcPct val="90000"/>
              </a:lnSpc>
              <a:spcBef>
                <a:spcPts val="4266"/>
              </a:spcBef>
              <a:spcAft>
                <a:spcPts val="0"/>
              </a:spcAft>
              <a:buClr>
                <a:schemeClr val="dk1"/>
              </a:buClr>
              <a:buSzPts val="1400"/>
              <a:buChar char="■"/>
              <a:defRPr/>
            </a:lvl6pPr>
            <a:lvl7pPr marL="6400800" lvl="6" indent="-635000" algn="l">
              <a:lnSpc>
                <a:spcPct val="90000"/>
              </a:lnSpc>
              <a:spcBef>
                <a:spcPts val="4266"/>
              </a:spcBef>
              <a:spcAft>
                <a:spcPts val="0"/>
              </a:spcAft>
              <a:buClr>
                <a:schemeClr val="dk1"/>
              </a:buClr>
              <a:buSzPts val="1400"/>
              <a:buChar char="●"/>
              <a:defRPr/>
            </a:lvl7pPr>
            <a:lvl8pPr marL="7315200" lvl="7" indent="-635000" algn="l">
              <a:lnSpc>
                <a:spcPct val="90000"/>
              </a:lnSpc>
              <a:spcBef>
                <a:spcPts val="4266"/>
              </a:spcBef>
              <a:spcAft>
                <a:spcPts val="0"/>
              </a:spcAft>
              <a:buClr>
                <a:schemeClr val="dk1"/>
              </a:buClr>
              <a:buSzPts val="1400"/>
              <a:buChar char="○"/>
              <a:defRPr/>
            </a:lvl8pPr>
            <a:lvl9pPr marL="8229600" lvl="8" indent="-635000" algn="l">
              <a:lnSpc>
                <a:spcPct val="90000"/>
              </a:lnSpc>
              <a:spcBef>
                <a:spcPts val="4266"/>
              </a:spcBef>
              <a:spcAft>
                <a:spcPts val="4266"/>
              </a:spcAft>
              <a:buClr>
                <a:schemeClr val="dk1"/>
              </a:buClr>
              <a:buSzPts val="1400"/>
              <a:buChar char="■"/>
              <a:defRPr/>
            </a:lvl9pPr>
          </a:lstStyle>
          <a:p>
            <a:endParaRPr/>
          </a:p>
        </p:txBody>
      </p:sp>
      <p:sp>
        <p:nvSpPr>
          <p:cNvPr id="254" name="Google Shape;254;p41"/>
          <p:cNvSpPr txBox="1">
            <a:spLocks noGrp="1"/>
          </p:cNvSpPr>
          <p:nvPr>
            <p:ph type="sldNum" idx="12"/>
          </p:nvPr>
        </p:nvSpPr>
        <p:spPr>
          <a:xfrm>
            <a:off x="22593222" y="12435246"/>
            <a:ext cx="1463400" cy="10494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888888"/>
              </a:buClr>
              <a:buSzPts val="1200"/>
              <a:buFont typeface="Calibri"/>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24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7935175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t" type="objOnly">
  <p:cSld name="Content">
    <p:spTree>
      <p:nvGrpSpPr>
        <p:cNvPr id="1" name="Shape 255"/>
        <p:cNvGrpSpPr/>
        <p:nvPr/>
      </p:nvGrpSpPr>
      <p:grpSpPr>
        <a:xfrm>
          <a:off x="0" y="0"/>
          <a:ext cx="0" cy="0"/>
          <a:chOff x="0" y="0"/>
          <a:chExt cx="0" cy="0"/>
        </a:xfrm>
      </p:grpSpPr>
      <p:sp>
        <p:nvSpPr>
          <p:cNvPr id="256" name="Google Shape;256;p42"/>
          <p:cNvSpPr txBox="1">
            <a:spLocks noGrp="1"/>
          </p:cNvSpPr>
          <p:nvPr>
            <p:ph type="body" idx="1"/>
          </p:nvPr>
        </p:nvSpPr>
        <p:spPr>
          <a:xfrm>
            <a:off x="1219200" y="549279"/>
            <a:ext cx="21945600" cy="11703050"/>
          </a:xfrm>
          <a:prstGeom prst="rect">
            <a:avLst/>
          </a:prstGeom>
          <a:noFill/>
          <a:ln>
            <a:noFill/>
          </a:ln>
        </p:spPr>
        <p:txBody>
          <a:bodyPr spcFirstLastPara="1" wrap="square" lIns="91425" tIns="45700" rIns="91425" bIns="45700" anchor="t" anchorCtr="0">
            <a:noAutofit/>
          </a:bodyPr>
          <a:lstStyle>
            <a:lvl1pPr marL="914400" lvl="0" indent="-685800" algn="l">
              <a:lnSpc>
                <a:spcPct val="90000"/>
              </a:lnSpc>
              <a:spcBef>
                <a:spcPts val="2000"/>
              </a:spcBef>
              <a:spcAft>
                <a:spcPts val="0"/>
              </a:spcAft>
              <a:buClr>
                <a:schemeClr val="dk1"/>
              </a:buClr>
              <a:buSzPts val="1800"/>
              <a:buChar char="•"/>
              <a:defRPr/>
            </a:lvl1pPr>
            <a:lvl2pPr marL="1828800" lvl="1" indent="-685800" algn="l">
              <a:lnSpc>
                <a:spcPct val="90000"/>
              </a:lnSpc>
              <a:spcBef>
                <a:spcPts val="1000"/>
              </a:spcBef>
              <a:spcAft>
                <a:spcPts val="0"/>
              </a:spcAft>
              <a:buClr>
                <a:schemeClr val="dk1"/>
              </a:buClr>
              <a:buSzPts val="1800"/>
              <a:buChar char="•"/>
              <a:defRPr/>
            </a:lvl2pPr>
            <a:lvl3pPr marL="2743200" lvl="2" indent="-685800" algn="l">
              <a:lnSpc>
                <a:spcPct val="90000"/>
              </a:lnSpc>
              <a:spcBef>
                <a:spcPts val="1000"/>
              </a:spcBef>
              <a:spcAft>
                <a:spcPts val="0"/>
              </a:spcAft>
              <a:buClr>
                <a:schemeClr val="dk1"/>
              </a:buClr>
              <a:buSzPts val="1800"/>
              <a:buChar char="•"/>
              <a:defRPr/>
            </a:lvl3pPr>
            <a:lvl4pPr marL="3657600" lvl="3" indent="-685800" algn="l">
              <a:lnSpc>
                <a:spcPct val="90000"/>
              </a:lnSpc>
              <a:spcBef>
                <a:spcPts val="1000"/>
              </a:spcBef>
              <a:spcAft>
                <a:spcPts val="0"/>
              </a:spcAft>
              <a:buClr>
                <a:schemeClr val="dk1"/>
              </a:buClr>
              <a:buSzPts val="1800"/>
              <a:buChar char="•"/>
              <a:defRPr/>
            </a:lvl4pPr>
            <a:lvl5pPr marL="4572000" lvl="4" indent="-685800" algn="l">
              <a:lnSpc>
                <a:spcPct val="90000"/>
              </a:lnSpc>
              <a:spcBef>
                <a:spcPts val="1000"/>
              </a:spcBef>
              <a:spcAft>
                <a:spcPts val="0"/>
              </a:spcAft>
              <a:buClr>
                <a:schemeClr val="dk1"/>
              </a:buClr>
              <a:buSzPts val="1800"/>
              <a:buChar char="•"/>
              <a:defRPr/>
            </a:lvl5pPr>
            <a:lvl6pPr marL="5486400" lvl="5" indent="-685800" algn="l">
              <a:lnSpc>
                <a:spcPct val="90000"/>
              </a:lnSpc>
              <a:spcBef>
                <a:spcPts val="1000"/>
              </a:spcBef>
              <a:spcAft>
                <a:spcPts val="0"/>
              </a:spcAft>
              <a:buClr>
                <a:schemeClr val="dk1"/>
              </a:buClr>
              <a:buSzPts val="1800"/>
              <a:buChar char="•"/>
              <a:defRPr/>
            </a:lvl6pPr>
            <a:lvl7pPr marL="6400800" lvl="6" indent="-685800" algn="l">
              <a:lnSpc>
                <a:spcPct val="90000"/>
              </a:lnSpc>
              <a:spcBef>
                <a:spcPts val="1000"/>
              </a:spcBef>
              <a:spcAft>
                <a:spcPts val="0"/>
              </a:spcAft>
              <a:buClr>
                <a:schemeClr val="dk1"/>
              </a:buClr>
              <a:buSzPts val="1800"/>
              <a:buChar char="•"/>
              <a:defRPr/>
            </a:lvl7pPr>
            <a:lvl8pPr marL="7315200" lvl="7" indent="-685800" algn="l">
              <a:lnSpc>
                <a:spcPct val="90000"/>
              </a:lnSpc>
              <a:spcBef>
                <a:spcPts val="1000"/>
              </a:spcBef>
              <a:spcAft>
                <a:spcPts val="0"/>
              </a:spcAft>
              <a:buClr>
                <a:schemeClr val="dk1"/>
              </a:buClr>
              <a:buSzPts val="1800"/>
              <a:buChar char="•"/>
              <a:defRPr/>
            </a:lvl8pPr>
            <a:lvl9pPr marL="8229600" lvl="8" indent="-685800" algn="l">
              <a:lnSpc>
                <a:spcPct val="90000"/>
              </a:lnSpc>
              <a:spcBef>
                <a:spcPts val="1000"/>
              </a:spcBef>
              <a:spcAft>
                <a:spcPts val="0"/>
              </a:spcAft>
              <a:buClr>
                <a:schemeClr val="dk1"/>
              </a:buClr>
              <a:buSzPts val="1800"/>
              <a:buChar char="•"/>
              <a:defRPr/>
            </a:lvl9pPr>
          </a:lstStyle>
          <a:p>
            <a:endParaRPr/>
          </a:p>
        </p:txBody>
      </p:sp>
      <p:sp>
        <p:nvSpPr>
          <p:cNvPr id="257" name="Google Shape;257;p42"/>
          <p:cNvSpPr txBox="1">
            <a:spLocks noGrp="1"/>
          </p:cNvSpPr>
          <p:nvPr>
            <p:ph type="dt" idx="10"/>
          </p:nvPr>
        </p:nvSpPr>
        <p:spPr>
          <a:xfrm>
            <a:off x="1219200" y="12490450"/>
            <a:ext cx="5689600" cy="9525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8" name="Google Shape;258;p42"/>
          <p:cNvSpPr txBox="1">
            <a:spLocks noGrp="1"/>
          </p:cNvSpPr>
          <p:nvPr>
            <p:ph type="ftr" idx="11"/>
          </p:nvPr>
        </p:nvSpPr>
        <p:spPr>
          <a:xfrm>
            <a:off x="8331200" y="12490450"/>
            <a:ext cx="7721600" cy="9525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9" name="Google Shape;259;p42"/>
          <p:cNvSpPr txBox="1">
            <a:spLocks noGrp="1"/>
          </p:cNvSpPr>
          <p:nvPr>
            <p:ph type="sldNum" idx="12"/>
          </p:nvPr>
        </p:nvSpPr>
        <p:spPr>
          <a:xfrm>
            <a:off x="17475200" y="12490450"/>
            <a:ext cx="5689600" cy="9525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5404333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64"/>
        <p:cNvGrpSpPr/>
        <p:nvPr/>
      </p:nvGrpSpPr>
      <p:grpSpPr>
        <a:xfrm>
          <a:off x="0" y="0"/>
          <a:ext cx="0" cy="0"/>
          <a:chOff x="0" y="0"/>
          <a:chExt cx="0" cy="0"/>
        </a:xfrm>
      </p:grpSpPr>
      <p:sp>
        <p:nvSpPr>
          <p:cNvPr id="65" name="Google Shape;65;p15"/>
          <p:cNvSpPr txBox="1">
            <a:spLocks noGrp="1"/>
          </p:cNvSpPr>
          <p:nvPr>
            <p:ph type="ctrTitle"/>
          </p:nvPr>
        </p:nvSpPr>
        <p:spPr>
          <a:xfrm>
            <a:off x="3048000" y="2199472"/>
            <a:ext cx="18288000" cy="1875200"/>
          </a:xfrm>
          <a:prstGeom prst="rect">
            <a:avLst/>
          </a:prstGeom>
          <a:noFill/>
          <a:ln>
            <a:noFill/>
          </a:ln>
        </p:spPr>
        <p:txBody>
          <a:bodyPr spcFirstLastPara="1" wrap="square" lIns="68575" tIns="34275" rIns="68575" bIns="34275" anchor="b" anchorCtr="0">
            <a:noAutofit/>
          </a:bodyPr>
          <a:lstStyle>
            <a:lvl1pPr marR="0" lvl="0" algn="ctr" rtl="0">
              <a:lnSpc>
                <a:spcPct val="90000"/>
              </a:lnSpc>
              <a:spcBef>
                <a:spcPts val="0"/>
              </a:spcBef>
              <a:spcAft>
                <a:spcPts val="0"/>
              </a:spcAft>
              <a:buClr>
                <a:schemeClr val="dk1"/>
              </a:buClr>
              <a:buSzPts val="3300"/>
              <a:buFont typeface="Calibri"/>
              <a:buNone/>
              <a:defRPr sz="8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373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373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373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373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373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373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373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3734" b="0" i="0" u="none" strike="noStrike" cap="none">
                <a:solidFill>
                  <a:srgbClr val="000000"/>
                </a:solidFill>
                <a:latin typeface="Arial"/>
                <a:ea typeface="Arial"/>
                <a:cs typeface="Arial"/>
                <a:sym typeface="Arial"/>
              </a:defRPr>
            </a:lvl9pPr>
          </a:lstStyle>
          <a:p>
            <a:endParaRPr/>
          </a:p>
        </p:txBody>
      </p:sp>
      <p:sp>
        <p:nvSpPr>
          <p:cNvPr id="66" name="Google Shape;66;p15"/>
          <p:cNvSpPr txBox="1">
            <a:spLocks noGrp="1"/>
          </p:cNvSpPr>
          <p:nvPr>
            <p:ph type="subTitle" idx="1"/>
          </p:nvPr>
        </p:nvSpPr>
        <p:spPr>
          <a:xfrm>
            <a:off x="3048000" y="4444678"/>
            <a:ext cx="18288000" cy="79000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2134"/>
              </a:spcBef>
              <a:spcAft>
                <a:spcPts val="0"/>
              </a:spcAft>
              <a:buClr>
                <a:schemeClr val="dk1"/>
              </a:buClr>
              <a:buSzPts val="1800"/>
              <a:buNone/>
              <a:defRPr sz="4800"/>
            </a:lvl1pPr>
            <a:lvl2pPr lvl="1" algn="ctr" rtl="0">
              <a:lnSpc>
                <a:spcPct val="90000"/>
              </a:lnSpc>
              <a:spcBef>
                <a:spcPts val="1066"/>
              </a:spcBef>
              <a:spcAft>
                <a:spcPts val="0"/>
              </a:spcAft>
              <a:buClr>
                <a:schemeClr val="dk1"/>
              </a:buClr>
              <a:buSzPts val="1500"/>
              <a:buNone/>
              <a:defRPr sz="4000"/>
            </a:lvl2pPr>
            <a:lvl3pPr lvl="2" algn="ctr" rtl="0">
              <a:lnSpc>
                <a:spcPct val="90000"/>
              </a:lnSpc>
              <a:spcBef>
                <a:spcPts val="1066"/>
              </a:spcBef>
              <a:spcAft>
                <a:spcPts val="0"/>
              </a:spcAft>
              <a:buClr>
                <a:schemeClr val="dk1"/>
              </a:buClr>
              <a:buSzPts val="1400"/>
              <a:buNone/>
              <a:defRPr sz="3734"/>
            </a:lvl3pPr>
            <a:lvl4pPr lvl="3" algn="ctr" rtl="0">
              <a:lnSpc>
                <a:spcPct val="90000"/>
              </a:lnSpc>
              <a:spcBef>
                <a:spcPts val="1066"/>
              </a:spcBef>
              <a:spcAft>
                <a:spcPts val="0"/>
              </a:spcAft>
              <a:buClr>
                <a:schemeClr val="dk1"/>
              </a:buClr>
              <a:buSzPts val="1200"/>
              <a:buNone/>
              <a:defRPr sz="3200"/>
            </a:lvl4pPr>
            <a:lvl5pPr lvl="4" algn="ctr" rtl="0">
              <a:lnSpc>
                <a:spcPct val="90000"/>
              </a:lnSpc>
              <a:spcBef>
                <a:spcPts val="1066"/>
              </a:spcBef>
              <a:spcAft>
                <a:spcPts val="0"/>
              </a:spcAft>
              <a:buClr>
                <a:schemeClr val="dk1"/>
              </a:buClr>
              <a:buSzPts val="1200"/>
              <a:buNone/>
              <a:defRPr sz="3200"/>
            </a:lvl5pPr>
            <a:lvl6pPr lvl="5" algn="ctr" rtl="0">
              <a:lnSpc>
                <a:spcPct val="90000"/>
              </a:lnSpc>
              <a:spcBef>
                <a:spcPts val="1066"/>
              </a:spcBef>
              <a:spcAft>
                <a:spcPts val="0"/>
              </a:spcAft>
              <a:buClr>
                <a:schemeClr val="dk1"/>
              </a:buClr>
              <a:buSzPts val="1200"/>
              <a:buNone/>
              <a:defRPr sz="3200"/>
            </a:lvl6pPr>
            <a:lvl7pPr lvl="6" algn="ctr" rtl="0">
              <a:lnSpc>
                <a:spcPct val="90000"/>
              </a:lnSpc>
              <a:spcBef>
                <a:spcPts val="1066"/>
              </a:spcBef>
              <a:spcAft>
                <a:spcPts val="0"/>
              </a:spcAft>
              <a:buClr>
                <a:schemeClr val="dk1"/>
              </a:buClr>
              <a:buSzPts val="1200"/>
              <a:buNone/>
              <a:defRPr sz="3200"/>
            </a:lvl7pPr>
            <a:lvl8pPr lvl="7" algn="ctr" rtl="0">
              <a:lnSpc>
                <a:spcPct val="90000"/>
              </a:lnSpc>
              <a:spcBef>
                <a:spcPts val="1066"/>
              </a:spcBef>
              <a:spcAft>
                <a:spcPts val="0"/>
              </a:spcAft>
              <a:buClr>
                <a:schemeClr val="dk1"/>
              </a:buClr>
              <a:buSzPts val="1200"/>
              <a:buNone/>
              <a:defRPr sz="3200"/>
            </a:lvl8pPr>
            <a:lvl9pPr lvl="8" algn="ctr" rtl="0">
              <a:lnSpc>
                <a:spcPct val="90000"/>
              </a:lnSpc>
              <a:spcBef>
                <a:spcPts val="1066"/>
              </a:spcBef>
              <a:spcAft>
                <a:spcPts val="0"/>
              </a:spcAft>
              <a:buClr>
                <a:schemeClr val="dk1"/>
              </a:buClr>
              <a:buSzPts val="1200"/>
              <a:buNone/>
              <a:defRPr sz="3200"/>
            </a:lvl9pPr>
          </a:lstStyle>
          <a:p>
            <a:endParaRPr/>
          </a:p>
        </p:txBody>
      </p:sp>
      <p:sp>
        <p:nvSpPr>
          <p:cNvPr id="67" name="Google Shape;67;p15"/>
          <p:cNvSpPr txBox="1">
            <a:spLocks noGrp="1"/>
          </p:cNvSpPr>
          <p:nvPr>
            <p:ph type="dt" idx="10"/>
          </p:nvPr>
        </p:nvSpPr>
        <p:spPr>
          <a:xfrm>
            <a:off x="1676400" y="12712702"/>
            <a:ext cx="5486400" cy="7304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8" name="Google Shape;68;p15"/>
          <p:cNvSpPr txBox="1">
            <a:spLocks noGrp="1"/>
          </p:cNvSpPr>
          <p:nvPr>
            <p:ph type="ftr" idx="11"/>
          </p:nvPr>
        </p:nvSpPr>
        <p:spPr>
          <a:xfrm>
            <a:off x="8077200" y="12712702"/>
            <a:ext cx="8229600" cy="7304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9" name="Google Shape;69;p15"/>
          <p:cNvSpPr txBox="1">
            <a:spLocks noGrp="1"/>
          </p:cNvSpPr>
          <p:nvPr>
            <p:ph type="sldNum" idx="12"/>
          </p:nvPr>
        </p:nvSpPr>
        <p:spPr>
          <a:xfrm>
            <a:off x="17221200" y="12712702"/>
            <a:ext cx="5486400" cy="7304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24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24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24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24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24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24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24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24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2400" b="0" i="0" u="none" strike="noStrike" cap="none">
                <a:solidFill>
                  <a:srgbClr val="888888"/>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876957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0"/>
        <p:cNvGrpSpPr/>
        <p:nvPr/>
      </p:nvGrpSpPr>
      <p:grpSpPr>
        <a:xfrm>
          <a:off x="0" y="0"/>
          <a:ext cx="0" cy="0"/>
          <a:chOff x="0" y="0"/>
          <a:chExt cx="0" cy="0"/>
        </a:xfrm>
      </p:grpSpPr>
      <p:sp>
        <p:nvSpPr>
          <p:cNvPr id="71" name="Google Shape;71;p16"/>
          <p:cNvSpPr txBox="1">
            <a:spLocks noGrp="1"/>
          </p:cNvSpPr>
          <p:nvPr>
            <p:ph type="sldNum" idx="12"/>
          </p:nvPr>
        </p:nvSpPr>
        <p:spPr>
          <a:xfrm>
            <a:off x="17221200" y="12712702"/>
            <a:ext cx="5486400" cy="7304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24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24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24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24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24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24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24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24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2400" b="0" i="0" u="none" strike="noStrike" cap="none">
                <a:solidFill>
                  <a:srgbClr val="888888"/>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72471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0" y="0"/>
            <a:ext cx="6000000" cy="60000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8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373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373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373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373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373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373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373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3734" b="0" i="0" u="none" strike="noStrike" cap="none">
                <a:solidFill>
                  <a:srgbClr val="000000"/>
                </a:solidFill>
                <a:latin typeface="Arial"/>
                <a:ea typeface="Arial"/>
                <a:cs typeface="Arial"/>
                <a:sym typeface="Arial"/>
              </a:defRPr>
            </a:lvl9pPr>
          </a:lstStyle>
          <a:p>
            <a:endParaRPr/>
          </a:p>
        </p:txBody>
      </p:sp>
      <p:sp>
        <p:nvSpPr>
          <p:cNvPr id="74" name="Google Shape;74;p17"/>
          <p:cNvSpPr txBox="1">
            <a:spLocks noGrp="1"/>
          </p:cNvSpPr>
          <p:nvPr>
            <p:ph type="body" idx="1"/>
          </p:nvPr>
        </p:nvSpPr>
        <p:spPr>
          <a:xfrm>
            <a:off x="1676400" y="3651250"/>
            <a:ext cx="21031200" cy="8702400"/>
          </a:xfrm>
          <a:prstGeom prst="rect">
            <a:avLst/>
          </a:prstGeom>
          <a:noFill/>
          <a:ln>
            <a:noFill/>
          </a:ln>
        </p:spPr>
        <p:txBody>
          <a:bodyPr spcFirstLastPara="1" wrap="square" lIns="68575" tIns="34275" rIns="68575" bIns="34275" anchor="t" anchorCtr="0">
            <a:noAutofit/>
          </a:bodyPr>
          <a:lstStyle>
            <a:lvl1pPr marL="1219170" lvl="0" indent="-846646" algn="l" rtl="0">
              <a:lnSpc>
                <a:spcPct val="90000"/>
              </a:lnSpc>
              <a:spcBef>
                <a:spcPts val="2134"/>
              </a:spcBef>
              <a:spcAft>
                <a:spcPts val="0"/>
              </a:spcAft>
              <a:buClr>
                <a:schemeClr val="dk1"/>
              </a:buClr>
              <a:buSzPts val="1400"/>
              <a:buChar char="•"/>
              <a:defRPr/>
            </a:lvl1pPr>
            <a:lvl2pPr marL="2438340" lvl="1" indent="-846646" algn="l" rtl="0">
              <a:lnSpc>
                <a:spcPct val="90000"/>
              </a:lnSpc>
              <a:spcBef>
                <a:spcPts val="1066"/>
              </a:spcBef>
              <a:spcAft>
                <a:spcPts val="0"/>
              </a:spcAft>
              <a:buClr>
                <a:schemeClr val="dk1"/>
              </a:buClr>
              <a:buSzPts val="1400"/>
              <a:buChar char="•"/>
              <a:defRPr/>
            </a:lvl2pPr>
            <a:lvl3pPr marL="3657508" lvl="2" indent="-846646" algn="l" rtl="0">
              <a:lnSpc>
                <a:spcPct val="90000"/>
              </a:lnSpc>
              <a:spcBef>
                <a:spcPts val="1066"/>
              </a:spcBef>
              <a:spcAft>
                <a:spcPts val="0"/>
              </a:spcAft>
              <a:buClr>
                <a:schemeClr val="dk1"/>
              </a:buClr>
              <a:buSzPts val="1400"/>
              <a:buChar char="•"/>
              <a:defRPr/>
            </a:lvl3pPr>
            <a:lvl4pPr marL="4876678" lvl="3" indent="-846646" algn="l" rtl="0">
              <a:lnSpc>
                <a:spcPct val="90000"/>
              </a:lnSpc>
              <a:spcBef>
                <a:spcPts val="1066"/>
              </a:spcBef>
              <a:spcAft>
                <a:spcPts val="0"/>
              </a:spcAft>
              <a:buClr>
                <a:schemeClr val="dk1"/>
              </a:buClr>
              <a:buSzPts val="1400"/>
              <a:buChar char="•"/>
              <a:defRPr/>
            </a:lvl4pPr>
            <a:lvl5pPr marL="6095848" lvl="4" indent="-846646" algn="l" rtl="0">
              <a:lnSpc>
                <a:spcPct val="90000"/>
              </a:lnSpc>
              <a:spcBef>
                <a:spcPts val="1066"/>
              </a:spcBef>
              <a:spcAft>
                <a:spcPts val="0"/>
              </a:spcAft>
              <a:buClr>
                <a:schemeClr val="dk1"/>
              </a:buClr>
              <a:buSzPts val="1400"/>
              <a:buChar char="•"/>
              <a:defRPr/>
            </a:lvl5pPr>
            <a:lvl6pPr marL="7315018" lvl="5" indent="-846646" algn="l" rtl="0">
              <a:lnSpc>
                <a:spcPct val="90000"/>
              </a:lnSpc>
              <a:spcBef>
                <a:spcPts val="1066"/>
              </a:spcBef>
              <a:spcAft>
                <a:spcPts val="0"/>
              </a:spcAft>
              <a:buClr>
                <a:schemeClr val="dk1"/>
              </a:buClr>
              <a:buSzPts val="1400"/>
              <a:buChar char="•"/>
              <a:defRPr/>
            </a:lvl6pPr>
            <a:lvl7pPr marL="8534186" lvl="6" indent="-846646" algn="l" rtl="0">
              <a:lnSpc>
                <a:spcPct val="90000"/>
              </a:lnSpc>
              <a:spcBef>
                <a:spcPts val="1066"/>
              </a:spcBef>
              <a:spcAft>
                <a:spcPts val="0"/>
              </a:spcAft>
              <a:buClr>
                <a:schemeClr val="dk1"/>
              </a:buClr>
              <a:buSzPts val="1400"/>
              <a:buChar char="•"/>
              <a:defRPr/>
            </a:lvl7pPr>
            <a:lvl8pPr marL="9753356" lvl="7" indent="-846646" algn="l" rtl="0">
              <a:lnSpc>
                <a:spcPct val="90000"/>
              </a:lnSpc>
              <a:spcBef>
                <a:spcPts val="1066"/>
              </a:spcBef>
              <a:spcAft>
                <a:spcPts val="0"/>
              </a:spcAft>
              <a:buClr>
                <a:schemeClr val="dk1"/>
              </a:buClr>
              <a:buSzPts val="1400"/>
              <a:buChar char="•"/>
              <a:defRPr/>
            </a:lvl8pPr>
            <a:lvl9pPr marL="10972526" lvl="8" indent="-846646" algn="l" rtl="0">
              <a:lnSpc>
                <a:spcPct val="90000"/>
              </a:lnSpc>
              <a:spcBef>
                <a:spcPts val="1066"/>
              </a:spcBef>
              <a:spcAft>
                <a:spcPts val="0"/>
              </a:spcAft>
              <a:buClr>
                <a:schemeClr val="dk1"/>
              </a:buClr>
              <a:buSzPts val="1400"/>
              <a:buChar char="•"/>
              <a:defRPr/>
            </a:lvl9pPr>
          </a:lstStyle>
          <a:p>
            <a:endParaRPr/>
          </a:p>
        </p:txBody>
      </p:sp>
      <p:sp>
        <p:nvSpPr>
          <p:cNvPr id="75" name="Google Shape;75;p17"/>
          <p:cNvSpPr txBox="1">
            <a:spLocks noGrp="1"/>
          </p:cNvSpPr>
          <p:nvPr>
            <p:ph type="sldNum" idx="12"/>
          </p:nvPr>
        </p:nvSpPr>
        <p:spPr>
          <a:xfrm>
            <a:off x="17221200" y="12712702"/>
            <a:ext cx="5486400" cy="7304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24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24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24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24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24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24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24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24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2400" b="0" i="0" u="none" strike="noStrike" cap="none">
                <a:solidFill>
                  <a:srgbClr val="888888"/>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10521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Bowl with salmon cakes, salad, and hummus"/>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dirty="0"/>
          </a:p>
        </p:txBody>
      </p:sp>
      <p:sp>
        <p:nvSpPr>
          <p:cNvPr id="33" name="Slide Title"/>
          <p:cNvSpPr txBox="1">
            <a:spLocks noGrp="1"/>
          </p:cNvSpPr>
          <p:nvPr>
            <p:ph type="title" hasCustomPrompt="1"/>
          </p:nvPr>
        </p:nvSpPr>
        <p:spPr>
          <a:xfrm>
            <a:off x="1206500" y="1270000"/>
            <a:ext cx="9779000" cy="5882273"/>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6"/>
        <p:cNvGrpSpPr/>
        <p:nvPr/>
      </p:nvGrpSpPr>
      <p:grpSpPr>
        <a:xfrm>
          <a:off x="0" y="0"/>
          <a:ext cx="0" cy="0"/>
          <a:chOff x="0" y="0"/>
          <a:chExt cx="0" cy="0"/>
        </a:xfrm>
      </p:grpSpPr>
      <p:sp>
        <p:nvSpPr>
          <p:cNvPr id="77" name="Google Shape;77;p18"/>
          <p:cNvSpPr txBox="1">
            <a:spLocks noGrp="1"/>
          </p:cNvSpPr>
          <p:nvPr>
            <p:ph type="title"/>
          </p:nvPr>
        </p:nvSpPr>
        <p:spPr>
          <a:xfrm>
            <a:off x="0" y="0"/>
            <a:ext cx="6000000" cy="60000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8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373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373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373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373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373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373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373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3734" b="0" i="0" u="none" strike="noStrike" cap="none">
                <a:solidFill>
                  <a:srgbClr val="000000"/>
                </a:solidFill>
                <a:latin typeface="Arial"/>
                <a:ea typeface="Arial"/>
                <a:cs typeface="Arial"/>
                <a:sym typeface="Arial"/>
              </a:defRPr>
            </a:lvl9pPr>
          </a:lstStyle>
          <a:p>
            <a:endParaRPr/>
          </a:p>
        </p:txBody>
      </p:sp>
      <p:sp>
        <p:nvSpPr>
          <p:cNvPr id="78" name="Google Shape;78;p18"/>
          <p:cNvSpPr txBox="1">
            <a:spLocks noGrp="1"/>
          </p:cNvSpPr>
          <p:nvPr>
            <p:ph type="sldNum" idx="12"/>
          </p:nvPr>
        </p:nvSpPr>
        <p:spPr>
          <a:xfrm>
            <a:off x="17221200" y="12712702"/>
            <a:ext cx="5486400" cy="7304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24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24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24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24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24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24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24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24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2400" b="0" i="0" u="none" strike="noStrike" cap="none">
                <a:solidFill>
                  <a:srgbClr val="888888"/>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597571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79"/>
        <p:cNvGrpSpPr/>
        <p:nvPr/>
      </p:nvGrpSpPr>
      <p:grpSpPr>
        <a:xfrm>
          <a:off x="0" y="0"/>
          <a:ext cx="0" cy="0"/>
          <a:chOff x="0" y="0"/>
          <a:chExt cx="0" cy="0"/>
        </a:xfrm>
      </p:grpSpPr>
      <p:sp>
        <p:nvSpPr>
          <p:cNvPr id="80" name="Google Shape;80;p19"/>
          <p:cNvSpPr txBox="1">
            <a:spLocks noGrp="1"/>
          </p:cNvSpPr>
          <p:nvPr>
            <p:ph type="title"/>
          </p:nvPr>
        </p:nvSpPr>
        <p:spPr>
          <a:xfrm>
            <a:off x="1219200" y="549274"/>
            <a:ext cx="21945600" cy="2286400"/>
          </a:xfrm>
          <a:prstGeom prst="rect">
            <a:avLst/>
          </a:prstGeom>
          <a:noFill/>
          <a:ln>
            <a:noFill/>
          </a:ln>
        </p:spPr>
        <p:txBody>
          <a:bodyPr spcFirstLastPara="1" wrap="square" lIns="68575" tIns="68575" rIns="68575" bIns="68575" anchor="t" anchorCtr="0">
            <a:noAutofit/>
          </a:bodyPr>
          <a:lstStyle>
            <a:lvl1pPr marR="0" lvl="0" algn="ctr" rtl="0">
              <a:lnSpc>
                <a:spcPct val="90000"/>
              </a:lnSpc>
              <a:spcBef>
                <a:spcPts val="0"/>
              </a:spcBef>
              <a:spcAft>
                <a:spcPts val="0"/>
              </a:spcAft>
              <a:buClr>
                <a:schemeClr val="dk1"/>
              </a:buClr>
              <a:buSzPts val="3300"/>
              <a:buFont typeface="Calibri"/>
              <a:buNone/>
              <a:defRPr sz="88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100"/>
              <a:buFont typeface="Arial"/>
              <a:buNone/>
              <a:defRPr sz="3734"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100"/>
              <a:buFont typeface="Arial"/>
              <a:buNone/>
              <a:defRPr sz="3734"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100"/>
              <a:buFont typeface="Arial"/>
              <a:buNone/>
              <a:defRPr sz="3734"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100"/>
              <a:buFont typeface="Arial"/>
              <a:buNone/>
              <a:defRPr sz="3734"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100"/>
              <a:buFont typeface="Arial"/>
              <a:buNone/>
              <a:defRPr sz="3734"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100"/>
              <a:buFont typeface="Arial"/>
              <a:buNone/>
              <a:defRPr sz="3734"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100"/>
              <a:buFont typeface="Arial"/>
              <a:buNone/>
              <a:defRPr sz="3734"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100"/>
              <a:buFont typeface="Arial"/>
              <a:buNone/>
              <a:defRPr sz="3734" b="0" i="0" u="none" strike="noStrike" cap="none">
                <a:solidFill>
                  <a:srgbClr val="000000"/>
                </a:solidFill>
                <a:latin typeface="Arial"/>
                <a:ea typeface="Arial"/>
                <a:cs typeface="Arial"/>
                <a:sym typeface="Arial"/>
              </a:defRPr>
            </a:lvl9pPr>
          </a:lstStyle>
          <a:p>
            <a:endParaRPr/>
          </a:p>
        </p:txBody>
      </p:sp>
      <p:sp>
        <p:nvSpPr>
          <p:cNvPr id="81" name="Google Shape;81;p19"/>
          <p:cNvSpPr txBox="1">
            <a:spLocks noGrp="1"/>
          </p:cNvSpPr>
          <p:nvPr>
            <p:ph type="body" idx="1"/>
          </p:nvPr>
        </p:nvSpPr>
        <p:spPr>
          <a:xfrm>
            <a:off x="1219202" y="3200402"/>
            <a:ext cx="10769600" cy="9052000"/>
          </a:xfrm>
          <a:prstGeom prst="rect">
            <a:avLst/>
          </a:prstGeom>
          <a:noFill/>
          <a:ln>
            <a:noFill/>
          </a:ln>
        </p:spPr>
        <p:txBody>
          <a:bodyPr spcFirstLastPara="1" wrap="square" lIns="68575" tIns="68575" rIns="68575" bIns="68575" anchor="t" anchorCtr="0">
            <a:noAutofit/>
          </a:bodyPr>
          <a:lstStyle>
            <a:lvl1pPr marL="1219170" lvl="0" indent="-965176" algn="l" rtl="0">
              <a:lnSpc>
                <a:spcPct val="90000"/>
              </a:lnSpc>
              <a:spcBef>
                <a:spcPts val="0"/>
              </a:spcBef>
              <a:spcAft>
                <a:spcPts val="0"/>
              </a:spcAft>
              <a:buClr>
                <a:schemeClr val="dk1"/>
              </a:buClr>
              <a:buSzPts val="2100"/>
              <a:buChar char="•"/>
              <a:defRPr/>
            </a:lvl1pPr>
            <a:lvl2pPr marL="2438340" lvl="1" indent="-914378" algn="l" rtl="0">
              <a:lnSpc>
                <a:spcPct val="90000"/>
              </a:lnSpc>
              <a:spcBef>
                <a:spcPts val="0"/>
              </a:spcBef>
              <a:spcAft>
                <a:spcPts val="0"/>
              </a:spcAft>
              <a:buClr>
                <a:schemeClr val="dk1"/>
              </a:buClr>
              <a:buSzPts val="1800"/>
              <a:buChar char="•"/>
              <a:defRPr/>
            </a:lvl2pPr>
            <a:lvl3pPr marL="3657508" lvl="2" indent="-863578" algn="l" rtl="0">
              <a:lnSpc>
                <a:spcPct val="90000"/>
              </a:lnSpc>
              <a:spcBef>
                <a:spcPts val="0"/>
              </a:spcBef>
              <a:spcAft>
                <a:spcPts val="0"/>
              </a:spcAft>
              <a:buClr>
                <a:schemeClr val="dk1"/>
              </a:buClr>
              <a:buSzPts val="1500"/>
              <a:buChar char="•"/>
              <a:defRPr/>
            </a:lvl3pPr>
            <a:lvl4pPr marL="4876678" lvl="3" indent="-846646" algn="l" rtl="0">
              <a:lnSpc>
                <a:spcPct val="90000"/>
              </a:lnSpc>
              <a:spcBef>
                <a:spcPts val="0"/>
              </a:spcBef>
              <a:spcAft>
                <a:spcPts val="0"/>
              </a:spcAft>
              <a:buClr>
                <a:schemeClr val="dk1"/>
              </a:buClr>
              <a:buSzPts val="1400"/>
              <a:buChar char="•"/>
              <a:defRPr/>
            </a:lvl4pPr>
            <a:lvl5pPr marL="6095848" lvl="4" indent="-846646" algn="l" rtl="0">
              <a:lnSpc>
                <a:spcPct val="90000"/>
              </a:lnSpc>
              <a:spcBef>
                <a:spcPts val="0"/>
              </a:spcBef>
              <a:spcAft>
                <a:spcPts val="0"/>
              </a:spcAft>
              <a:buClr>
                <a:schemeClr val="dk1"/>
              </a:buClr>
              <a:buSzPts val="1400"/>
              <a:buChar char="•"/>
              <a:defRPr/>
            </a:lvl5pPr>
            <a:lvl6pPr marL="7315018" lvl="5" indent="-846646" algn="l" rtl="0">
              <a:lnSpc>
                <a:spcPct val="90000"/>
              </a:lnSpc>
              <a:spcBef>
                <a:spcPts val="0"/>
              </a:spcBef>
              <a:spcAft>
                <a:spcPts val="0"/>
              </a:spcAft>
              <a:buClr>
                <a:schemeClr val="dk1"/>
              </a:buClr>
              <a:buSzPts val="1400"/>
              <a:buChar char="•"/>
              <a:defRPr/>
            </a:lvl6pPr>
            <a:lvl7pPr marL="8534186" lvl="6" indent="-846646" algn="l" rtl="0">
              <a:lnSpc>
                <a:spcPct val="90000"/>
              </a:lnSpc>
              <a:spcBef>
                <a:spcPts val="0"/>
              </a:spcBef>
              <a:spcAft>
                <a:spcPts val="0"/>
              </a:spcAft>
              <a:buClr>
                <a:schemeClr val="dk1"/>
              </a:buClr>
              <a:buSzPts val="1400"/>
              <a:buChar char="•"/>
              <a:defRPr/>
            </a:lvl7pPr>
            <a:lvl8pPr marL="9753356" lvl="7" indent="-846646" algn="l" rtl="0">
              <a:lnSpc>
                <a:spcPct val="90000"/>
              </a:lnSpc>
              <a:spcBef>
                <a:spcPts val="0"/>
              </a:spcBef>
              <a:spcAft>
                <a:spcPts val="0"/>
              </a:spcAft>
              <a:buClr>
                <a:schemeClr val="dk1"/>
              </a:buClr>
              <a:buSzPts val="1400"/>
              <a:buChar char="•"/>
              <a:defRPr/>
            </a:lvl8pPr>
            <a:lvl9pPr marL="10972526" lvl="8" indent="-846646" algn="l" rtl="0">
              <a:lnSpc>
                <a:spcPct val="90000"/>
              </a:lnSpc>
              <a:spcBef>
                <a:spcPts val="0"/>
              </a:spcBef>
              <a:spcAft>
                <a:spcPts val="0"/>
              </a:spcAft>
              <a:buClr>
                <a:schemeClr val="dk1"/>
              </a:buClr>
              <a:buSzPts val="1400"/>
              <a:buChar char="•"/>
              <a:defRPr/>
            </a:lvl9pPr>
          </a:lstStyle>
          <a:p>
            <a:endParaRPr/>
          </a:p>
        </p:txBody>
      </p:sp>
      <p:sp>
        <p:nvSpPr>
          <p:cNvPr id="82" name="Google Shape;82;p19"/>
          <p:cNvSpPr txBox="1">
            <a:spLocks noGrp="1"/>
          </p:cNvSpPr>
          <p:nvPr>
            <p:ph type="body" idx="2"/>
          </p:nvPr>
        </p:nvSpPr>
        <p:spPr>
          <a:xfrm>
            <a:off x="12395202" y="3200402"/>
            <a:ext cx="10769600" cy="9052000"/>
          </a:xfrm>
          <a:prstGeom prst="rect">
            <a:avLst/>
          </a:prstGeom>
          <a:noFill/>
          <a:ln>
            <a:noFill/>
          </a:ln>
        </p:spPr>
        <p:txBody>
          <a:bodyPr spcFirstLastPara="1" wrap="square" lIns="68575" tIns="68575" rIns="68575" bIns="68575" anchor="t" anchorCtr="0">
            <a:noAutofit/>
          </a:bodyPr>
          <a:lstStyle>
            <a:lvl1pPr marL="1219170" lvl="0" indent="-965176" algn="l" rtl="0">
              <a:lnSpc>
                <a:spcPct val="90000"/>
              </a:lnSpc>
              <a:spcBef>
                <a:spcPts val="0"/>
              </a:spcBef>
              <a:spcAft>
                <a:spcPts val="0"/>
              </a:spcAft>
              <a:buClr>
                <a:schemeClr val="dk1"/>
              </a:buClr>
              <a:buSzPts val="2100"/>
              <a:buChar char="•"/>
              <a:defRPr/>
            </a:lvl1pPr>
            <a:lvl2pPr marL="2438340" lvl="1" indent="-914378" algn="l" rtl="0">
              <a:lnSpc>
                <a:spcPct val="90000"/>
              </a:lnSpc>
              <a:spcBef>
                <a:spcPts val="0"/>
              </a:spcBef>
              <a:spcAft>
                <a:spcPts val="0"/>
              </a:spcAft>
              <a:buClr>
                <a:schemeClr val="dk1"/>
              </a:buClr>
              <a:buSzPts val="1800"/>
              <a:buChar char="•"/>
              <a:defRPr/>
            </a:lvl2pPr>
            <a:lvl3pPr marL="3657508" lvl="2" indent="-863578" algn="l" rtl="0">
              <a:lnSpc>
                <a:spcPct val="90000"/>
              </a:lnSpc>
              <a:spcBef>
                <a:spcPts val="0"/>
              </a:spcBef>
              <a:spcAft>
                <a:spcPts val="0"/>
              </a:spcAft>
              <a:buClr>
                <a:schemeClr val="dk1"/>
              </a:buClr>
              <a:buSzPts val="1500"/>
              <a:buChar char="•"/>
              <a:defRPr/>
            </a:lvl3pPr>
            <a:lvl4pPr marL="4876678" lvl="3" indent="-846646" algn="l" rtl="0">
              <a:lnSpc>
                <a:spcPct val="90000"/>
              </a:lnSpc>
              <a:spcBef>
                <a:spcPts val="0"/>
              </a:spcBef>
              <a:spcAft>
                <a:spcPts val="0"/>
              </a:spcAft>
              <a:buClr>
                <a:schemeClr val="dk1"/>
              </a:buClr>
              <a:buSzPts val="1400"/>
              <a:buChar char="•"/>
              <a:defRPr/>
            </a:lvl4pPr>
            <a:lvl5pPr marL="6095848" lvl="4" indent="-846646" algn="l" rtl="0">
              <a:lnSpc>
                <a:spcPct val="90000"/>
              </a:lnSpc>
              <a:spcBef>
                <a:spcPts val="0"/>
              </a:spcBef>
              <a:spcAft>
                <a:spcPts val="0"/>
              </a:spcAft>
              <a:buClr>
                <a:schemeClr val="dk1"/>
              </a:buClr>
              <a:buSzPts val="1400"/>
              <a:buChar char="•"/>
              <a:defRPr/>
            </a:lvl5pPr>
            <a:lvl6pPr marL="7315018" lvl="5" indent="-846646" algn="l" rtl="0">
              <a:lnSpc>
                <a:spcPct val="90000"/>
              </a:lnSpc>
              <a:spcBef>
                <a:spcPts val="0"/>
              </a:spcBef>
              <a:spcAft>
                <a:spcPts val="0"/>
              </a:spcAft>
              <a:buClr>
                <a:schemeClr val="dk1"/>
              </a:buClr>
              <a:buSzPts val="1400"/>
              <a:buChar char="•"/>
              <a:defRPr/>
            </a:lvl6pPr>
            <a:lvl7pPr marL="8534186" lvl="6" indent="-846646" algn="l" rtl="0">
              <a:lnSpc>
                <a:spcPct val="90000"/>
              </a:lnSpc>
              <a:spcBef>
                <a:spcPts val="0"/>
              </a:spcBef>
              <a:spcAft>
                <a:spcPts val="0"/>
              </a:spcAft>
              <a:buClr>
                <a:schemeClr val="dk1"/>
              </a:buClr>
              <a:buSzPts val="1400"/>
              <a:buChar char="•"/>
              <a:defRPr/>
            </a:lvl7pPr>
            <a:lvl8pPr marL="9753356" lvl="7" indent="-846646" algn="l" rtl="0">
              <a:lnSpc>
                <a:spcPct val="90000"/>
              </a:lnSpc>
              <a:spcBef>
                <a:spcPts val="0"/>
              </a:spcBef>
              <a:spcAft>
                <a:spcPts val="0"/>
              </a:spcAft>
              <a:buClr>
                <a:schemeClr val="dk1"/>
              </a:buClr>
              <a:buSzPts val="1400"/>
              <a:buChar char="•"/>
              <a:defRPr/>
            </a:lvl8pPr>
            <a:lvl9pPr marL="10972526" lvl="8" indent="-846646" algn="l" rtl="0">
              <a:lnSpc>
                <a:spcPct val="90000"/>
              </a:lnSpc>
              <a:spcBef>
                <a:spcPts val="0"/>
              </a:spcBef>
              <a:spcAft>
                <a:spcPts val="0"/>
              </a:spcAft>
              <a:buClr>
                <a:schemeClr val="dk1"/>
              </a:buClr>
              <a:buSzPts val="1400"/>
              <a:buChar char="•"/>
              <a:defRPr/>
            </a:lvl9pPr>
          </a:lstStyle>
          <a:p>
            <a:endParaRPr/>
          </a:p>
        </p:txBody>
      </p:sp>
      <p:sp>
        <p:nvSpPr>
          <p:cNvPr id="83" name="Google Shape;83;p19"/>
          <p:cNvSpPr txBox="1">
            <a:spLocks noGrp="1"/>
          </p:cNvSpPr>
          <p:nvPr>
            <p:ph type="sldNum" idx="12"/>
          </p:nvPr>
        </p:nvSpPr>
        <p:spPr>
          <a:xfrm>
            <a:off x="17221200" y="12712702"/>
            <a:ext cx="5486400" cy="7304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100"/>
              <a:buFont typeface="Arial"/>
              <a:buNone/>
              <a:defRPr sz="2934"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2934"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2934"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2934"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2934"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2934"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2934"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2934"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2934" b="0" i="0" u="none" strike="noStrike" cap="none">
                <a:solidFill>
                  <a:srgbClr val="000000"/>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20631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22_Blank">
  <p:cSld name="22_Blank">
    <p:spTree>
      <p:nvGrpSpPr>
        <p:cNvPr id="1" name="Shape 84"/>
        <p:cNvGrpSpPr/>
        <p:nvPr/>
      </p:nvGrpSpPr>
      <p:grpSpPr>
        <a:xfrm>
          <a:off x="0" y="0"/>
          <a:ext cx="0" cy="0"/>
          <a:chOff x="0" y="0"/>
          <a:chExt cx="0" cy="0"/>
        </a:xfrm>
      </p:grpSpPr>
      <p:pic>
        <p:nvPicPr>
          <p:cNvPr id="85" name="Google Shape;85;p20"/>
          <p:cNvPicPr preferRelativeResize="0"/>
          <p:nvPr/>
        </p:nvPicPr>
        <p:blipFill rotWithShape="1">
          <a:blip r:embed="rId2">
            <a:alphaModFix/>
          </a:blip>
          <a:srcRect/>
          <a:stretch/>
        </p:blipFill>
        <p:spPr>
          <a:xfrm>
            <a:off x="8737600" y="606429"/>
            <a:ext cx="1202272" cy="377826"/>
          </a:xfrm>
          <a:prstGeom prst="rect">
            <a:avLst/>
          </a:prstGeom>
          <a:noFill/>
          <a:ln>
            <a:noFill/>
          </a:ln>
        </p:spPr>
      </p:pic>
      <p:pic>
        <p:nvPicPr>
          <p:cNvPr id="86" name="Google Shape;86;p20"/>
          <p:cNvPicPr preferRelativeResize="0"/>
          <p:nvPr/>
        </p:nvPicPr>
        <p:blipFill rotWithShape="1">
          <a:blip r:embed="rId3">
            <a:alphaModFix/>
          </a:blip>
          <a:srcRect/>
          <a:stretch/>
        </p:blipFill>
        <p:spPr>
          <a:xfrm>
            <a:off x="609604" y="549277"/>
            <a:ext cx="554568" cy="492126"/>
          </a:xfrm>
          <a:prstGeom prst="rect">
            <a:avLst/>
          </a:prstGeom>
          <a:noFill/>
          <a:ln>
            <a:noFill/>
          </a:ln>
        </p:spPr>
      </p:pic>
      <p:sp>
        <p:nvSpPr>
          <p:cNvPr id="87" name="Google Shape;87;p20"/>
          <p:cNvSpPr txBox="1"/>
          <p:nvPr/>
        </p:nvSpPr>
        <p:spPr>
          <a:xfrm>
            <a:off x="1422400" y="457200"/>
            <a:ext cx="7518400" cy="673600"/>
          </a:xfrm>
          <a:prstGeom prst="rect">
            <a:avLst/>
          </a:prstGeom>
          <a:noFill/>
          <a:ln>
            <a:noFill/>
          </a:ln>
        </p:spPr>
        <p:txBody>
          <a:bodyPr spcFirstLastPara="1" wrap="square" lIns="182866" tIns="91400" rIns="182866" bIns="914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3200" b="0" i="0" u="none" strike="noStrike" cap="none">
                <a:solidFill>
                  <a:schemeClr val="dk1"/>
                </a:solidFill>
                <a:latin typeface="Times New Roman"/>
                <a:ea typeface="Times New Roman"/>
                <a:cs typeface="Times New Roman"/>
                <a:sym typeface="Times New Roman"/>
              </a:rPr>
              <a:t>Boys &amp; Girls Learn Differently</a:t>
            </a:r>
            <a:endParaRPr sz="3734" b="0" i="0" u="none" strike="noStrike" cap="none">
              <a:solidFill>
                <a:srgbClr val="000000"/>
              </a:solidFill>
              <a:latin typeface="Arial"/>
              <a:ea typeface="Arial"/>
              <a:cs typeface="Arial"/>
              <a:sym typeface="Arial"/>
            </a:endParaRPr>
          </a:p>
        </p:txBody>
      </p:sp>
      <p:sp>
        <p:nvSpPr>
          <p:cNvPr id="88" name="Google Shape;88;p20"/>
          <p:cNvSpPr txBox="1">
            <a:spLocks noGrp="1"/>
          </p:cNvSpPr>
          <p:nvPr>
            <p:ph type="title"/>
          </p:nvPr>
        </p:nvSpPr>
        <p:spPr>
          <a:xfrm>
            <a:off x="1219200" y="549274"/>
            <a:ext cx="21945600" cy="2286400"/>
          </a:xfrm>
          <a:prstGeom prst="rect">
            <a:avLst/>
          </a:prstGeom>
          <a:noFill/>
          <a:ln>
            <a:noFill/>
          </a:ln>
        </p:spPr>
        <p:txBody>
          <a:bodyPr spcFirstLastPara="1" wrap="square" lIns="68575" tIns="34275" rIns="68575" bIns="34275" anchor="ctr" anchorCtr="0">
            <a:noAutofit/>
          </a:bodyPr>
          <a:lstStyle>
            <a:lvl1pPr marR="0" lvl="0" algn="ctr" rtl="0">
              <a:lnSpc>
                <a:spcPct val="90000"/>
              </a:lnSpc>
              <a:spcBef>
                <a:spcPts val="0"/>
              </a:spcBef>
              <a:spcAft>
                <a:spcPts val="0"/>
              </a:spcAft>
              <a:buClr>
                <a:schemeClr val="dk2"/>
              </a:buClr>
              <a:buSzPts val="1100"/>
              <a:buFont typeface="Arial"/>
              <a:buNone/>
              <a:defRPr sz="88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chemeClr val="dk2"/>
              </a:buClr>
              <a:buSzPts val="1100"/>
              <a:buFont typeface="Arial"/>
              <a:buNone/>
              <a:defRPr sz="88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1100"/>
              <a:buFont typeface="Arial"/>
              <a:buNone/>
              <a:defRPr sz="88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1100"/>
              <a:buFont typeface="Arial"/>
              <a:buNone/>
              <a:defRPr sz="88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1100"/>
              <a:buFont typeface="Arial"/>
              <a:buNone/>
              <a:defRPr sz="88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1100"/>
              <a:buFont typeface="Arial"/>
              <a:buNone/>
              <a:defRPr sz="88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1100"/>
              <a:buFont typeface="Arial"/>
              <a:buNone/>
              <a:defRPr sz="88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1100"/>
              <a:buFont typeface="Arial"/>
              <a:buNone/>
              <a:defRPr sz="88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1100"/>
              <a:buFont typeface="Arial"/>
              <a:buNone/>
              <a:defRPr sz="8800" b="0" i="0" u="none" strike="noStrike" cap="none">
                <a:solidFill>
                  <a:schemeClr val="dk2"/>
                </a:solidFill>
                <a:latin typeface="Arial"/>
                <a:ea typeface="Arial"/>
                <a:cs typeface="Arial"/>
                <a:sym typeface="Arial"/>
              </a:defRPr>
            </a:lvl9pPr>
          </a:lstStyle>
          <a:p>
            <a:endParaRPr/>
          </a:p>
        </p:txBody>
      </p:sp>
    </p:spTree>
    <p:extLst>
      <p:ext uri="{BB962C8B-B14F-4D97-AF65-F5344CB8AC3E}">
        <p14:creationId xmlns:p14="http://schemas.microsoft.com/office/powerpoint/2010/main" val="23360212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89"/>
        <p:cNvGrpSpPr/>
        <p:nvPr/>
      </p:nvGrpSpPr>
      <p:grpSpPr>
        <a:xfrm>
          <a:off x="0" y="0"/>
          <a:ext cx="0" cy="0"/>
          <a:chOff x="0" y="0"/>
          <a:chExt cx="0" cy="0"/>
        </a:xfrm>
      </p:grpSpPr>
      <p:sp>
        <p:nvSpPr>
          <p:cNvPr id="90" name="Google Shape;90;p21"/>
          <p:cNvSpPr txBox="1">
            <a:spLocks noGrp="1"/>
          </p:cNvSpPr>
          <p:nvPr>
            <p:ph type="title"/>
          </p:nvPr>
        </p:nvSpPr>
        <p:spPr>
          <a:xfrm>
            <a:off x="5178424" y="892176"/>
            <a:ext cx="7010400" cy="19528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dk1"/>
              </a:buClr>
              <a:buSzPts val="1500"/>
              <a:buFont typeface="Calibri"/>
              <a:buNone/>
              <a:defRPr sz="4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373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373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373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373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373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373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373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3734" b="0" i="0" u="none" strike="noStrike" cap="none">
                <a:solidFill>
                  <a:srgbClr val="000000"/>
                </a:solidFill>
                <a:latin typeface="Arial"/>
                <a:ea typeface="Arial"/>
                <a:cs typeface="Arial"/>
                <a:sym typeface="Arial"/>
              </a:defRPr>
            </a:lvl9pPr>
          </a:lstStyle>
          <a:p>
            <a:endParaRPr/>
          </a:p>
        </p:txBody>
      </p:sp>
      <p:sp>
        <p:nvSpPr>
          <p:cNvPr id="91" name="Google Shape;91;p21"/>
          <p:cNvSpPr txBox="1">
            <a:spLocks noGrp="1"/>
          </p:cNvSpPr>
          <p:nvPr>
            <p:ph type="body" idx="1"/>
          </p:nvPr>
        </p:nvSpPr>
        <p:spPr>
          <a:xfrm>
            <a:off x="12646024" y="892176"/>
            <a:ext cx="10363200" cy="10830400"/>
          </a:xfrm>
          <a:prstGeom prst="rect">
            <a:avLst/>
          </a:prstGeom>
          <a:noFill/>
          <a:ln>
            <a:noFill/>
          </a:ln>
        </p:spPr>
        <p:txBody>
          <a:bodyPr spcFirstLastPara="1" wrap="square" lIns="68575" tIns="34275" rIns="68575" bIns="34275" anchor="ctr" anchorCtr="0">
            <a:noAutofit/>
          </a:bodyPr>
          <a:lstStyle>
            <a:lvl1pPr marL="1219170" lvl="0" indent="-846646" algn="l" rtl="0">
              <a:lnSpc>
                <a:spcPct val="90000"/>
              </a:lnSpc>
              <a:spcBef>
                <a:spcPts val="2134"/>
              </a:spcBef>
              <a:spcAft>
                <a:spcPts val="0"/>
              </a:spcAft>
              <a:buClr>
                <a:schemeClr val="dk1"/>
              </a:buClr>
              <a:buSzPts val="1400"/>
              <a:buChar char="•"/>
              <a:defRPr/>
            </a:lvl1pPr>
            <a:lvl2pPr marL="2438340" lvl="1" indent="-846646" algn="l" rtl="0">
              <a:lnSpc>
                <a:spcPct val="90000"/>
              </a:lnSpc>
              <a:spcBef>
                <a:spcPts val="1066"/>
              </a:spcBef>
              <a:spcAft>
                <a:spcPts val="0"/>
              </a:spcAft>
              <a:buClr>
                <a:schemeClr val="dk1"/>
              </a:buClr>
              <a:buSzPts val="1400"/>
              <a:buChar char="•"/>
              <a:defRPr/>
            </a:lvl2pPr>
            <a:lvl3pPr marL="3657508" lvl="2" indent="-846646" algn="l" rtl="0">
              <a:lnSpc>
                <a:spcPct val="90000"/>
              </a:lnSpc>
              <a:spcBef>
                <a:spcPts val="1066"/>
              </a:spcBef>
              <a:spcAft>
                <a:spcPts val="0"/>
              </a:spcAft>
              <a:buClr>
                <a:schemeClr val="dk1"/>
              </a:buClr>
              <a:buSzPts val="1400"/>
              <a:buChar char="•"/>
              <a:defRPr/>
            </a:lvl3pPr>
            <a:lvl4pPr marL="4876678" lvl="3" indent="-846646" algn="l" rtl="0">
              <a:lnSpc>
                <a:spcPct val="90000"/>
              </a:lnSpc>
              <a:spcBef>
                <a:spcPts val="1066"/>
              </a:spcBef>
              <a:spcAft>
                <a:spcPts val="0"/>
              </a:spcAft>
              <a:buClr>
                <a:schemeClr val="dk1"/>
              </a:buClr>
              <a:buSzPts val="1400"/>
              <a:buChar char="•"/>
              <a:defRPr/>
            </a:lvl4pPr>
            <a:lvl5pPr marL="6095848" lvl="4" indent="-846646" algn="l" rtl="0">
              <a:lnSpc>
                <a:spcPct val="90000"/>
              </a:lnSpc>
              <a:spcBef>
                <a:spcPts val="1066"/>
              </a:spcBef>
              <a:spcAft>
                <a:spcPts val="0"/>
              </a:spcAft>
              <a:buClr>
                <a:schemeClr val="dk1"/>
              </a:buClr>
              <a:buSzPts val="1400"/>
              <a:buChar char="•"/>
              <a:defRPr/>
            </a:lvl5pPr>
            <a:lvl6pPr marL="7315018" lvl="5" indent="-846646" algn="l" rtl="0">
              <a:lnSpc>
                <a:spcPct val="90000"/>
              </a:lnSpc>
              <a:spcBef>
                <a:spcPts val="1066"/>
              </a:spcBef>
              <a:spcAft>
                <a:spcPts val="0"/>
              </a:spcAft>
              <a:buClr>
                <a:schemeClr val="dk1"/>
              </a:buClr>
              <a:buSzPts val="1400"/>
              <a:buChar char="•"/>
              <a:defRPr/>
            </a:lvl6pPr>
            <a:lvl7pPr marL="8534186" lvl="6" indent="-846646" algn="l" rtl="0">
              <a:lnSpc>
                <a:spcPct val="90000"/>
              </a:lnSpc>
              <a:spcBef>
                <a:spcPts val="1066"/>
              </a:spcBef>
              <a:spcAft>
                <a:spcPts val="0"/>
              </a:spcAft>
              <a:buClr>
                <a:schemeClr val="dk1"/>
              </a:buClr>
              <a:buSzPts val="1400"/>
              <a:buChar char="•"/>
              <a:defRPr/>
            </a:lvl7pPr>
            <a:lvl8pPr marL="9753356" lvl="7" indent="-846646" algn="l" rtl="0">
              <a:lnSpc>
                <a:spcPct val="90000"/>
              </a:lnSpc>
              <a:spcBef>
                <a:spcPts val="1066"/>
              </a:spcBef>
              <a:spcAft>
                <a:spcPts val="0"/>
              </a:spcAft>
              <a:buClr>
                <a:schemeClr val="dk1"/>
              </a:buClr>
              <a:buSzPts val="1400"/>
              <a:buChar char="•"/>
              <a:defRPr/>
            </a:lvl8pPr>
            <a:lvl9pPr marL="10972526" lvl="8" indent="-846646" algn="l" rtl="0">
              <a:lnSpc>
                <a:spcPct val="90000"/>
              </a:lnSpc>
              <a:spcBef>
                <a:spcPts val="1066"/>
              </a:spcBef>
              <a:spcAft>
                <a:spcPts val="0"/>
              </a:spcAft>
              <a:buClr>
                <a:schemeClr val="dk1"/>
              </a:buClr>
              <a:buSzPts val="1400"/>
              <a:buChar char="•"/>
              <a:defRPr/>
            </a:lvl9pPr>
          </a:lstStyle>
          <a:p>
            <a:endParaRPr/>
          </a:p>
        </p:txBody>
      </p:sp>
      <p:sp>
        <p:nvSpPr>
          <p:cNvPr id="92" name="Google Shape;92;p21"/>
          <p:cNvSpPr txBox="1">
            <a:spLocks noGrp="1"/>
          </p:cNvSpPr>
          <p:nvPr>
            <p:ph type="body" idx="2"/>
          </p:nvPr>
        </p:nvSpPr>
        <p:spPr>
          <a:xfrm>
            <a:off x="5178424" y="3197226"/>
            <a:ext cx="7010400" cy="8524800"/>
          </a:xfrm>
          <a:prstGeom prst="rect">
            <a:avLst/>
          </a:prstGeom>
          <a:noFill/>
          <a:ln>
            <a:noFill/>
          </a:ln>
        </p:spPr>
        <p:txBody>
          <a:bodyPr spcFirstLastPara="1" wrap="square" lIns="68575" tIns="34275" rIns="68575" bIns="34275" anchor="t" anchorCtr="0">
            <a:noAutofit/>
          </a:bodyPr>
          <a:lstStyle>
            <a:lvl1pPr marL="1219170" lvl="0" indent="-609584" algn="l" rtl="0">
              <a:lnSpc>
                <a:spcPct val="90000"/>
              </a:lnSpc>
              <a:spcBef>
                <a:spcPts val="2134"/>
              </a:spcBef>
              <a:spcAft>
                <a:spcPts val="0"/>
              </a:spcAft>
              <a:buClr>
                <a:schemeClr val="dk1"/>
              </a:buClr>
              <a:buSzPts val="1100"/>
              <a:buNone/>
              <a:defRPr sz="2934"/>
            </a:lvl1pPr>
            <a:lvl2pPr marL="2438340" lvl="1" indent="-609584" algn="l" rtl="0">
              <a:lnSpc>
                <a:spcPct val="90000"/>
              </a:lnSpc>
              <a:spcBef>
                <a:spcPts val="1066"/>
              </a:spcBef>
              <a:spcAft>
                <a:spcPts val="0"/>
              </a:spcAft>
              <a:buClr>
                <a:schemeClr val="dk1"/>
              </a:buClr>
              <a:buSzPts val="900"/>
              <a:buNone/>
              <a:defRPr sz="2400"/>
            </a:lvl2pPr>
            <a:lvl3pPr marL="3657508" lvl="2" indent="-609584" algn="l" rtl="0">
              <a:lnSpc>
                <a:spcPct val="90000"/>
              </a:lnSpc>
              <a:spcBef>
                <a:spcPts val="1066"/>
              </a:spcBef>
              <a:spcAft>
                <a:spcPts val="0"/>
              </a:spcAft>
              <a:buClr>
                <a:schemeClr val="dk1"/>
              </a:buClr>
              <a:buSzPts val="800"/>
              <a:buNone/>
              <a:defRPr sz="2134"/>
            </a:lvl3pPr>
            <a:lvl4pPr marL="4876678" lvl="3" indent="-609584" algn="l" rtl="0">
              <a:lnSpc>
                <a:spcPct val="90000"/>
              </a:lnSpc>
              <a:spcBef>
                <a:spcPts val="1066"/>
              </a:spcBef>
              <a:spcAft>
                <a:spcPts val="0"/>
              </a:spcAft>
              <a:buClr>
                <a:schemeClr val="dk1"/>
              </a:buClr>
              <a:buSzPts val="700"/>
              <a:buNone/>
              <a:defRPr sz="1866"/>
            </a:lvl4pPr>
            <a:lvl5pPr marL="6095848" lvl="4" indent="-609584" algn="l" rtl="0">
              <a:lnSpc>
                <a:spcPct val="90000"/>
              </a:lnSpc>
              <a:spcBef>
                <a:spcPts val="1066"/>
              </a:spcBef>
              <a:spcAft>
                <a:spcPts val="0"/>
              </a:spcAft>
              <a:buClr>
                <a:schemeClr val="dk1"/>
              </a:buClr>
              <a:buSzPts val="700"/>
              <a:buNone/>
              <a:defRPr sz="1866"/>
            </a:lvl5pPr>
            <a:lvl6pPr marL="7315018" lvl="5" indent="-609584" algn="l" rtl="0">
              <a:lnSpc>
                <a:spcPct val="90000"/>
              </a:lnSpc>
              <a:spcBef>
                <a:spcPts val="1066"/>
              </a:spcBef>
              <a:spcAft>
                <a:spcPts val="0"/>
              </a:spcAft>
              <a:buClr>
                <a:schemeClr val="dk1"/>
              </a:buClr>
              <a:buSzPts val="700"/>
              <a:buNone/>
              <a:defRPr sz="1866"/>
            </a:lvl6pPr>
            <a:lvl7pPr marL="8534186" lvl="6" indent="-609584" algn="l" rtl="0">
              <a:lnSpc>
                <a:spcPct val="90000"/>
              </a:lnSpc>
              <a:spcBef>
                <a:spcPts val="1066"/>
              </a:spcBef>
              <a:spcAft>
                <a:spcPts val="0"/>
              </a:spcAft>
              <a:buClr>
                <a:schemeClr val="dk1"/>
              </a:buClr>
              <a:buSzPts val="700"/>
              <a:buNone/>
              <a:defRPr sz="1866"/>
            </a:lvl7pPr>
            <a:lvl8pPr marL="9753356" lvl="7" indent="-609584" algn="l" rtl="0">
              <a:lnSpc>
                <a:spcPct val="90000"/>
              </a:lnSpc>
              <a:spcBef>
                <a:spcPts val="1066"/>
              </a:spcBef>
              <a:spcAft>
                <a:spcPts val="0"/>
              </a:spcAft>
              <a:buClr>
                <a:schemeClr val="dk1"/>
              </a:buClr>
              <a:buSzPts val="700"/>
              <a:buNone/>
              <a:defRPr sz="1866"/>
            </a:lvl8pPr>
            <a:lvl9pPr marL="10972526" lvl="8" indent="-609584" algn="l" rtl="0">
              <a:lnSpc>
                <a:spcPct val="90000"/>
              </a:lnSpc>
              <a:spcBef>
                <a:spcPts val="1066"/>
              </a:spcBef>
              <a:spcAft>
                <a:spcPts val="0"/>
              </a:spcAft>
              <a:buClr>
                <a:schemeClr val="dk1"/>
              </a:buClr>
              <a:buSzPts val="700"/>
              <a:buNone/>
              <a:defRPr sz="1866"/>
            </a:lvl9pPr>
          </a:lstStyle>
          <a:p>
            <a:endParaRPr/>
          </a:p>
        </p:txBody>
      </p:sp>
      <p:sp>
        <p:nvSpPr>
          <p:cNvPr id="93" name="Google Shape;93;p21"/>
          <p:cNvSpPr txBox="1">
            <a:spLocks noGrp="1"/>
          </p:cNvSpPr>
          <p:nvPr>
            <p:ph type="dt" idx="10"/>
          </p:nvPr>
        </p:nvSpPr>
        <p:spPr>
          <a:xfrm>
            <a:off x="1676400" y="12712702"/>
            <a:ext cx="5486400" cy="7304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4" name="Google Shape;94;p21"/>
          <p:cNvSpPr txBox="1">
            <a:spLocks noGrp="1"/>
          </p:cNvSpPr>
          <p:nvPr>
            <p:ph type="ftr" idx="11"/>
          </p:nvPr>
        </p:nvSpPr>
        <p:spPr>
          <a:xfrm>
            <a:off x="8077200" y="12712702"/>
            <a:ext cx="8229600" cy="7304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5" name="Google Shape;95;p21"/>
          <p:cNvSpPr/>
          <p:nvPr/>
        </p:nvSpPr>
        <p:spPr>
          <a:xfrm rot="10800000" flipH="1">
            <a:off x="-8377" y="1428746"/>
            <a:ext cx="3177058" cy="10146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182866" tIns="182866" rIns="182866" bIns="182866"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2934" b="0" i="0" u="none" strike="noStrike" cap="none">
              <a:solidFill>
                <a:srgbClr val="000000"/>
              </a:solidFill>
              <a:latin typeface="Arial"/>
              <a:ea typeface="Arial"/>
              <a:cs typeface="Arial"/>
              <a:sym typeface="Arial"/>
            </a:endParaRPr>
          </a:p>
        </p:txBody>
      </p:sp>
      <p:sp>
        <p:nvSpPr>
          <p:cNvPr id="96" name="Google Shape;96;p21"/>
          <p:cNvSpPr txBox="1">
            <a:spLocks noGrp="1"/>
          </p:cNvSpPr>
          <p:nvPr>
            <p:ph type="sldNum" idx="12"/>
          </p:nvPr>
        </p:nvSpPr>
        <p:spPr>
          <a:xfrm>
            <a:off x="17221200" y="12712702"/>
            <a:ext cx="5486400" cy="7304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24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24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24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24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24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24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24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24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2400" b="0" i="0" u="none" strike="noStrike" cap="none">
                <a:solidFill>
                  <a:srgbClr val="888888"/>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960193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Content and Text" type="objAndTx">
  <p:cSld name="Title, Content and Text">
    <p:spTree>
      <p:nvGrpSpPr>
        <p:cNvPr id="1" name="Shape 97"/>
        <p:cNvGrpSpPr/>
        <p:nvPr/>
      </p:nvGrpSpPr>
      <p:grpSpPr>
        <a:xfrm>
          <a:off x="0" y="0"/>
          <a:ext cx="0" cy="0"/>
          <a:chOff x="0" y="0"/>
          <a:chExt cx="0" cy="0"/>
        </a:xfrm>
      </p:grpSpPr>
      <p:sp>
        <p:nvSpPr>
          <p:cNvPr id="98" name="Google Shape;98;p22"/>
          <p:cNvSpPr txBox="1">
            <a:spLocks noGrp="1"/>
          </p:cNvSpPr>
          <p:nvPr>
            <p:ph type="title"/>
          </p:nvPr>
        </p:nvSpPr>
        <p:spPr>
          <a:xfrm>
            <a:off x="1219200" y="549274"/>
            <a:ext cx="21945600" cy="2286400"/>
          </a:xfrm>
          <a:prstGeom prst="rect">
            <a:avLst/>
          </a:prstGeom>
          <a:noFill/>
          <a:ln>
            <a:noFill/>
          </a:ln>
        </p:spPr>
        <p:txBody>
          <a:bodyPr spcFirstLastPara="1" wrap="square" lIns="68575" tIns="34275" rIns="68575" bIns="34275" anchor="ctr" anchorCtr="0">
            <a:noAutofit/>
          </a:bodyPr>
          <a:lstStyle>
            <a:lvl1pPr marR="0" lvl="0" algn="ctr" rtl="0">
              <a:lnSpc>
                <a:spcPct val="90000"/>
              </a:lnSpc>
              <a:spcBef>
                <a:spcPts val="0"/>
              </a:spcBef>
              <a:spcAft>
                <a:spcPts val="0"/>
              </a:spcAft>
              <a:buClr>
                <a:schemeClr val="dk2"/>
              </a:buClr>
              <a:buSzPts val="1100"/>
              <a:buFont typeface="Arial"/>
              <a:buNone/>
              <a:defRPr sz="88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chemeClr val="dk2"/>
              </a:buClr>
              <a:buSzPts val="1100"/>
              <a:buFont typeface="Arial"/>
              <a:buNone/>
              <a:defRPr sz="88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1100"/>
              <a:buFont typeface="Arial"/>
              <a:buNone/>
              <a:defRPr sz="88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1100"/>
              <a:buFont typeface="Arial"/>
              <a:buNone/>
              <a:defRPr sz="88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1100"/>
              <a:buFont typeface="Arial"/>
              <a:buNone/>
              <a:defRPr sz="88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1100"/>
              <a:buFont typeface="Arial"/>
              <a:buNone/>
              <a:defRPr sz="88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1100"/>
              <a:buFont typeface="Arial"/>
              <a:buNone/>
              <a:defRPr sz="88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1100"/>
              <a:buFont typeface="Arial"/>
              <a:buNone/>
              <a:defRPr sz="88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1100"/>
              <a:buFont typeface="Arial"/>
              <a:buNone/>
              <a:defRPr sz="8800" b="0" i="0" u="none" strike="noStrike" cap="none">
                <a:solidFill>
                  <a:schemeClr val="dk2"/>
                </a:solidFill>
                <a:latin typeface="Arial"/>
                <a:ea typeface="Arial"/>
                <a:cs typeface="Arial"/>
                <a:sym typeface="Arial"/>
              </a:defRPr>
            </a:lvl9pPr>
          </a:lstStyle>
          <a:p>
            <a:endParaRPr/>
          </a:p>
        </p:txBody>
      </p:sp>
      <p:sp>
        <p:nvSpPr>
          <p:cNvPr id="99" name="Google Shape;99;p22"/>
          <p:cNvSpPr txBox="1">
            <a:spLocks noGrp="1"/>
          </p:cNvSpPr>
          <p:nvPr>
            <p:ph type="body" idx="1"/>
          </p:nvPr>
        </p:nvSpPr>
        <p:spPr>
          <a:xfrm>
            <a:off x="1219200" y="3200402"/>
            <a:ext cx="10769600" cy="9052000"/>
          </a:xfrm>
          <a:prstGeom prst="rect">
            <a:avLst/>
          </a:prstGeom>
          <a:noFill/>
          <a:ln>
            <a:noFill/>
          </a:ln>
        </p:spPr>
        <p:txBody>
          <a:bodyPr spcFirstLastPara="1" wrap="square" lIns="68575" tIns="34275" rIns="68575" bIns="34275" anchor="t" anchorCtr="0">
            <a:noAutofit/>
          </a:bodyPr>
          <a:lstStyle>
            <a:lvl1pPr marL="1219170" marR="0" lvl="0" indent="-1015974" algn="l" rtl="0">
              <a:lnSpc>
                <a:spcPct val="90000"/>
              </a:lnSpc>
              <a:spcBef>
                <a:spcPts val="1334"/>
              </a:spcBef>
              <a:spcAft>
                <a:spcPts val="0"/>
              </a:spcAft>
              <a:buClr>
                <a:schemeClr val="dk1"/>
              </a:buClr>
              <a:buSzPts val="2400"/>
              <a:buFont typeface="Arial"/>
              <a:buChar char="•"/>
              <a:defRPr sz="6400" b="0" i="0" u="none" strike="noStrike" cap="none">
                <a:solidFill>
                  <a:schemeClr val="dk1"/>
                </a:solidFill>
                <a:latin typeface="Arial"/>
                <a:ea typeface="Arial"/>
                <a:cs typeface="Arial"/>
                <a:sym typeface="Arial"/>
              </a:defRPr>
            </a:lvl1pPr>
            <a:lvl2pPr marL="2438340" marR="0" lvl="1" indent="-965176" algn="l" rtl="0">
              <a:lnSpc>
                <a:spcPct val="90000"/>
              </a:lnSpc>
              <a:spcBef>
                <a:spcPts val="1066"/>
              </a:spcBef>
              <a:spcAft>
                <a:spcPts val="0"/>
              </a:spcAft>
              <a:buClr>
                <a:schemeClr val="dk1"/>
              </a:buClr>
              <a:buSzPts val="2100"/>
              <a:buFont typeface="Arial"/>
              <a:buChar char="–"/>
              <a:defRPr sz="5600" b="0" i="0" u="none" strike="noStrike" cap="none">
                <a:solidFill>
                  <a:schemeClr val="dk1"/>
                </a:solidFill>
                <a:latin typeface="Arial"/>
                <a:ea typeface="Arial"/>
                <a:cs typeface="Arial"/>
                <a:sym typeface="Arial"/>
              </a:defRPr>
            </a:lvl2pPr>
            <a:lvl3pPr marL="3657508" marR="0" lvl="2" indent="-914378" algn="l" rtl="0">
              <a:lnSpc>
                <a:spcPct val="90000"/>
              </a:lnSpc>
              <a:spcBef>
                <a:spcPts val="1066"/>
              </a:spcBef>
              <a:spcAft>
                <a:spcPts val="0"/>
              </a:spcAft>
              <a:buClr>
                <a:schemeClr val="dk1"/>
              </a:buClr>
              <a:buSzPts val="1800"/>
              <a:buFont typeface="Arial"/>
              <a:buChar char="•"/>
              <a:defRPr sz="4800" b="0" i="0" u="none" strike="noStrike" cap="none">
                <a:solidFill>
                  <a:schemeClr val="dk1"/>
                </a:solidFill>
                <a:latin typeface="Arial"/>
                <a:ea typeface="Arial"/>
                <a:cs typeface="Arial"/>
                <a:sym typeface="Arial"/>
              </a:defRPr>
            </a:lvl3pPr>
            <a:lvl4pPr marL="4876678" marR="0" lvl="3" indent="-863578" algn="l" rtl="0">
              <a:lnSpc>
                <a:spcPct val="90000"/>
              </a:lnSpc>
              <a:spcBef>
                <a:spcPts val="800"/>
              </a:spcBef>
              <a:spcAft>
                <a:spcPts val="0"/>
              </a:spcAft>
              <a:buClr>
                <a:schemeClr val="dk1"/>
              </a:buClr>
              <a:buSzPts val="1500"/>
              <a:buFont typeface="Arial"/>
              <a:buChar char="–"/>
              <a:defRPr sz="4000" b="0" i="0" u="none" strike="noStrike" cap="none">
                <a:solidFill>
                  <a:schemeClr val="dk1"/>
                </a:solidFill>
                <a:latin typeface="Arial"/>
                <a:ea typeface="Arial"/>
                <a:cs typeface="Arial"/>
                <a:sym typeface="Arial"/>
              </a:defRPr>
            </a:lvl4pPr>
            <a:lvl5pPr marL="6095848" marR="0" lvl="4" indent="-863578" algn="l" rtl="0">
              <a:lnSpc>
                <a:spcPct val="90000"/>
              </a:lnSpc>
              <a:spcBef>
                <a:spcPts val="800"/>
              </a:spcBef>
              <a:spcAft>
                <a:spcPts val="0"/>
              </a:spcAft>
              <a:buClr>
                <a:schemeClr val="dk1"/>
              </a:buClr>
              <a:buSzPts val="1500"/>
              <a:buFont typeface="Arial"/>
              <a:buChar char="»"/>
              <a:defRPr sz="4000" b="0" i="0" u="none" strike="noStrike" cap="none">
                <a:solidFill>
                  <a:schemeClr val="dk1"/>
                </a:solidFill>
                <a:latin typeface="Arial"/>
                <a:ea typeface="Arial"/>
                <a:cs typeface="Arial"/>
                <a:sym typeface="Arial"/>
              </a:defRPr>
            </a:lvl5pPr>
            <a:lvl6pPr marL="7315018" marR="0" lvl="5" indent="-863578" algn="l" rtl="0">
              <a:lnSpc>
                <a:spcPct val="90000"/>
              </a:lnSpc>
              <a:spcBef>
                <a:spcPts val="800"/>
              </a:spcBef>
              <a:spcAft>
                <a:spcPts val="0"/>
              </a:spcAft>
              <a:buClr>
                <a:schemeClr val="dk1"/>
              </a:buClr>
              <a:buSzPts val="1500"/>
              <a:buFont typeface="Arial"/>
              <a:buChar char="»"/>
              <a:defRPr sz="4000" b="0" i="0" u="none" strike="noStrike" cap="none">
                <a:solidFill>
                  <a:schemeClr val="dk1"/>
                </a:solidFill>
                <a:latin typeface="Arial"/>
                <a:ea typeface="Arial"/>
                <a:cs typeface="Arial"/>
                <a:sym typeface="Arial"/>
              </a:defRPr>
            </a:lvl6pPr>
            <a:lvl7pPr marL="8534186" marR="0" lvl="6" indent="-863578" algn="l" rtl="0">
              <a:lnSpc>
                <a:spcPct val="90000"/>
              </a:lnSpc>
              <a:spcBef>
                <a:spcPts val="800"/>
              </a:spcBef>
              <a:spcAft>
                <a:spcPts val="0"/>
              </a:spcAft>
              <a:buClr>
                <a:schemeClr val="dk1"/>
              </a:buClr>
              <a:buSzPts val="1500"/>
              <a:buFont typeface="Arial"/>
              <a:buChar char="»"/>
              <a:defRPr sz="4000" b="0" i="0" u="none" strike="noStrike" cap="none">
                <a:solidFill>
                  <a:schemeClr val="dk1"/>
                </a:solidFill>
                <a:latin typeface="Arial"/>
                <a:ea typeface="Arial"/>
                <a:cs typeface="Arial"/>
                <a:sym typeface="Arial"/>
              </a:defRPr>
            </a:lvl7pPr>
            <a:lvl8pPr marL="9753356" marR="0" lvl="7" indent="-863578" algn="l" rtl="0">
              <a:lnSpc>
                <a:spcPct val="90000"/>
              </a:lnSpc>
              <a:spcBef>
                <a:spcPts val="800"/>
              </a:spcBef>
              <a:spcAft>
                <a:spcPts val="0"/>
              </a:spcAft>
              <a:buClr>
                <a:schemeClr val="dk1"/>
              </a:buClr>
              <a:buSzPts val="1500"/>
              <a:buFont typeface="Arial"/>
              <a:buChar char="»"/>
              <a:defRPr sz="4000" b="0" i="0" u="none" strike="noStrike" cap="none">
                <a:solidFill>
                  <a:schemeClr val="dk1"/>
                </a:solidFill>
                <a:latin typeface="Arial"/>
                <a:ea typeface="Arial"/>
                <a:cs typeface="Arial"/>
                <a:sym typeface="Arial"/>
              </a:defRPr>
            </a:lvl8pPr>
            <a:lvl9pPr marL="10972526" marR="0" lvl="8" indent="-863578" algn="l" rtl="0">
              <a:lnSpc>
                <a:spcPct val="90000"/>
              </a:lnSpc>
              <a:spcBef>
                <a:spcPts val="800"/>
              </a:spcBef>
              <a:spcAft>
                <a:spcPts val="0"/>
              </a:spcAft>
              <a:buClr>
                <a:schemeClr val="dk1"/>
              </a:buClr>
              <a:buSzPts val="1500"/>
              <a:buFont typeface="Arial"/>
              <a:buChar char="»"/>
              <a:defRPr sz="4000" b="0" i="0" u="none" strike="noStrike" cap="none">
                <a:solidFill>
                  <a:schemeClr val="dk1"/>
                </a:solidFill>
                <a:latin typeface="Arial"/>
                <a:ea typeface="Arial"/>
                <a:cs typeface="Arial"/>
                <a:sym typeface="Arial"/>
              </a:defRPr>
            </a:lvl9pPr>
          </a:lstStyle>
          <a:p>
            <a:endParaRPr/>
          </a:p>
        </p:txBody>
      </p:sp>
      <p:sp>
        <p:nvSpPr>
          <p:cNvPr id="100" name="Google Shape;100;p22"/>
          <p:cNvSpPr txBox="1">
            <a:spLocks noGrp="1"/>
          </p:cNvSpPr>
          <p:nvPr>
            <p:ph type="body" idx="2"/>
          </p:nvPr>
        </p:nvSpPr>
        <p:spPr>
          <a:xfrm>
            <a:off x="12395200" y="3200402"/>
            <a:ext cx="10769600" cy="9052000"/>
          </a:xfrm>
          <a:prstGeom prst="rect">
            <a:avLst/>
          </a:prstGeom>
          <a:noFill/>
          <a:ln>
            <a:noFill/>
          </a:ln>
        </p:spPr>
        <p:txBody>
          <a:bodyPr spcFirstLastPara="1" wrap="square" lIns="68575" tIns="34275" rIns="68575" bIns="34275" anchor="t" anchorCtr="0">
            <a:noAutofit/>
          </a:bodyPr>
          <a:lstStyle>
            <a:lvl1pPr marL="1219170" marR="0" lvl="0" indent="-1015974" algn="l" rtl="0">
              <a:lnSpc>
                <a:spcPct val="90000"/>
              </a:lnSpc>
              <a:spcBef>
                <a:spcPts val="1334"/>
              </a:spcBef>
              <a:spcAft>
                <a:spcPts val="0"/>
              </a:spcAft>
              <a:buClr>
                <a:schemeClr val="dk1"/>
              </a:buClr>
              <a:buSzPts val="2400"/>
              <a:buFont typeface="Arial"/>
              <a:buChar char="•"/>
              <a:defRPr sz="6400" b="0" i="0" u="none" strike="noStrike" cap="none">
                <a:solidFill>
                  <a:schemeClr val="dk1"/>
                </a:solidFill>
                <a:latin typeface="Arial"/>
                <a:ea typeface="Arial"/>
                <a:cs typeface="Arial"/>
                <a:sym typeface="Arial"/>
              </a:defRPr>
            </a:lvl1pPr>
            <a:lvl2pPr marL="2438340" marR="0" lvl="1" indent="-965176" algn="l" rtl="0">
              <a:lnSpc>
                <a:spcPct val="90000"/>
              </a:lnSpc>
              <a:spcBef>
                <a:spcPts val="1066"/>
              </a:spcBef>
              <a:spcAft>
                <a:spcPts val="0"/>
              </a:spcAft>
              <a:buClr>
                <a:schemeClr val="dk1"/>
              </a:buClr>
              <a:buSzPts val="2100"/>
              <a:buFont typeface="Arial"/>
              <a:buChar char="–"/>
              <a:defRPr sz="5600" b="0" i="0" u="none" strike="noStrike" cap="none">
                <a:solidFill>
                  <a:schemeClr val="dk1"/>
                </a:solidFill>
                <a:latin typeface="Arial"/>
                <a:ea typeface="Arial"/>
                <a:cs typeface="Arial"/>
                <a:sym typeface="Arial"/>
              </a:defRPr>
            </a:lvl2pPr>
            <a:lvl3pPr marL="3657508" marR="0" lvl="2" indent="-914378" algn="l" rtl="0">
              <a:lnSpc>
                <a:spcPct val="90000"/>
              </a:lnSpc>
              <a:spcBef>
                <a:spcPts val="1066"/>
              </a:spcBef>
              <a:spcAft>
                <a:spcPts val="0"/>
              </a:spcAft>
              <a:buClr>
                <a:schemeClr val="dk1"/>
              </a:buClr>
              <a:buSzPts val="1800"/>
              <a:buFont typeface="Arial"/>
              <a:buChar char="•"/>
              <a:defRPr sz="4800" b="0" i="0" u="none" strike="noStrike" cap="none">
                <a:solidFill>
                  <a:schemeClr val="dk1"/>
                </a:solidFill>
                <a:latin typeface="Arial"/>
                <a:ea typeface="Arial"/>
                <a:cs typeface="Arial"/>
                <a:sym typeface="Arial"/>
              </a:defRPr>
            </a:lvl3pPr>
            <a:lvl4pPr marL="4876678" marR="0" lvl="3" indent="-863578" algn="l" rtl="0">
              <a:lnSpc>
                <a:spcPct val="90000"/>
              </a:lnSpc>
              <a:spcBef>
                <a:spcPts val="800"/>
              </a:spcBef>
              <a:spcAft>
                <a:spcPts val="0"/>
              </a:spcAft>
              <a:buClr>
                <a:schemeClr val="dk1"/>
              </a:buClr>
              <a:buSzPts val="1500"/>
              <a:buFont typeface="Arial"/>
              <a:buChar char="–"/>
              <a:defRPr sz="4000" b="0" i="0" u="none" strike="noStrike" cap="none">
                <a:solidFill>
                  <a:schemeClr val="dk1"/>
                </a:solidFill>
                <a:latin typeface="Arial"/>
                <a:ea typeface="Arial"/>
                <a:cs typeface="Arial"/>
                <a:sym typeface="Arial"/>
              </a:defRPr>
            </a:lvl4pPr>
            <a:lvl5pPr marL="6095848" marR="0" lvl="4" indent="-863578" algn="l" rtl="0">
              <a:lnSpc>
                <a:spcPct val="90000"/>
              </a:lnSpc>
              <a:spcBef>
                <a:spcPts val="800"/>
              </a:spcBef>
              <a:spcAft>
                <a:spcPts val="0"/>
              </a:spcAft>
              <a:buClr>
                <a:schemeClr val="dk1"/>
              </a:buClr>
              <a:buSzPts val="1500"/>
              <a:buFont typeface="Arial"/>
              <a:buChar char="»"/>
              <a:defRPr sz="4000" b="0" i="0" u="none" strike="noStrike" cap="none">
                <a:solidFill>
                  <a:schemeClr val="dk1"/>
                </a:solidFill>
                <a:latin typeface="Arial"/>
                <a:ea typeface="Arial"/>
                <a:cs typeface="Arial"/>
                <a:sym typeface="Arial"/>
              </a:defRPr>
            </a:lvl5pPr>
            <a:lvl6pPr marL="7315018" marR="0" lvl="5" indent="-863578" algn="l" rtl="0">
              <a:lnSpc>
                <a:spcPct val="90000"/>
              </a:lnSpc>
              <a:spcBef>
                <a:spcPts val="800"/>
              </a:spcBef>
              <a:spcAft>
                <a:spcPts val="0"/>
              </a:spcAft>
              <a:buClr>
                <a:schemeClr val="dk1"/>
              </a:buClr>
              <a:buSzPts val="1500"/>
              <a:buFont typeface="Arial"/>
              <a:buChar char="»"/>
              <a:defRPr sz="4000" b="0" i="0" u="none" strike="noStrike" cap="none">
                <a:solidFill>
                  <a:schemeClr val="dk1"/>
                </a:solidFill>
                <a:latin typeface="Arial"/>
                <a:ea typeface="Arial"/>
                <a:cs typeface="Arial"/>
                <a:sym typeface="Arial"/>
              </a:defRPr>
            </a:lvl6pPr>
            <a:lvl7pPr marL="8534186" marR="0" lvl="6" indent="-863578" algn="l" rtl="0">
              <a:lnSpc>
                <a:spcPct val="90000"/>
              </a:lnSpc>
              <a:spcBef>
                <a:spcPts val="800"/>
              </a:spcBef>
              <a:spcAft>
                <a:spcPts val="0"/>
              </a:spcAft>
              <a:buClr>
                <a:schemeClr val="dk1"/>
              </a:buClr>
              <a:buSzPts val="1500"/>
              <a:buFont typeface="Arial"/>
              <a:buChar char="»"/>
              <a:defRPr sz="4000" b="0" i="0" u="none" strike="noStrike" cap="none">
                <a:solidFill>
                  <a:schemeClr val="dk1"/>
                </a:solidFill>
                <a:latin typeface="Arial"/>
                <a:ea typeface="Arial"/>
                <a:cs typeface="Arial"/>
                <a:sym typeface="Arial"/>
              </a:defRPr>
            </a:lvl7pPr>
            <a:lvl8pPr marL="9753356" marR="0" lvl="7" indent="-863578" algn="l" rtl="0">
              <a:lnSpc>
                <a:spcPct val="90000"/>
              </a:lnSpc>
              <a:spcBef>
                <a:spcPts val="800"/>
              </a:spcBef>
              <a:spcAft>
                <a:spcPts val="0"/>
              </a:spcAft>
              <a:buClr>
                <a:schemeClr val="dk1"/>
              </a:buClr>
              <a:buSzPts val="1500"/>
              <a:buFont typeface="Arial"/>
              <a:buChar char="»"/>
              <a:defRPr sz="4000" b="0" i="0" u="none" strike="noStrike" cap="none">
                <a:solidFill>
                  <a:schemeClr val="dk1"/>
                </a:solidFill>
                <a:latin typeface="Arial"/>
                <a:ea typeface="Arial"/>
                <a:cs typeface="Arial"/>
                <a:sym typeface="Arial"/>
              </a:defRPr>
            </a:lvl8pPr>
            <a:lvl9pPr marL="10972526" marR="0" lvl="8" indent="-863578" algn="l" rtl="0">
              <a:lnSpc>
                <a:spcPct val="90000"/>
              </a:lnSpc>
              <a:spcBef>
                <a:spcPts val="800"/>
              </a:spcBef>
              <a:spcAft>
                <a:spcPts val="0"/>
              </a:spcAft>
              <a:buClr>
                <a:schemeClr val="dk1"/>
              </a:buClr>
              <a:buSzPts val="1500"/>
              <a:buFont typeface="Arial"/>
              <a:buChar char="»"/>
              <a:defRPr sz="4000" b="0" i="0" u="none" strike="noStrike" cap="none">
                <a:solidFill>
                  <a:schemeClr val="dk1"/>
                </a:solidFill>
                <a:latin typeface="Arial"/>
                <a:ea typeface="Arial"/>
                <a:cs typeface="Arial"/>
                <a:sym typeface="Arial"/>
              </a:defRPr>
            </a:lvl9pPr>
          </a:lstStyle>
          <a:p>
            <a:endParaRPr/>
          </a:p>
        </p:txBody>
      </p:sp>
      <p:sp>
        <p:nvSpPr>
          <p:cNvPr id="101" name="Google Shape;101;p22"/>
          <p:cNvSpPr txBox="1">
            <a:spLocks noGrp="1"/>
          </p:cNvSpPr>
          <p:nvPr>
            <p:ph type="dt" idx="10"/>
          </p:nvPr>
        </p:nvSpPr>
        <p:spPr>
          <a:xfrm>
            <a:off x="1219200" y="12490450"/>
            <a:ext cx="5689600" cy="9528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SzPts val="1100"/>
              <a:buNone/>
              <a:defRPr sz="2934">
                <a:solidFill>
                  <a:schemeClr val="dk1"/>
                </a:solidFill>
                <a:latin typeface="Arial"/>
                <a:ea typeface="Arial"/>
                <a:cs typeface="Arial"/>
                <a:sym typeface="Arial"/>
              </a:defRPr>
            </a:lvl1pPr>
            <a:lvl2pPr marR="0" lvl="1" algn="l" rtl="0">
              <a:lnSpc>
                <a:spcPct val="100000"/>
              </a:lnSpc>
              <a:spcBef>
                <a:spcPts val="0"/>
              </a:spcBef>
              <a:spcAft>
                <a:spcPts val="0"/>
              </a:spcAft>
              <a:buSzPts val="1100"/>
              <a:buNone/>
              <a:defRPr sz="3734"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100"/>
              <a:buNone/>
              <a:defRPr sz="3734"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100"/>
              <a:buNone/>
              <a:defRPr sz="3734"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100"/>
              <a:buNone/>
              <a:defRPr sz="3734"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100"/>
              <a:buNone/>
              <a:defRPr sz="3734"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100"/>
              <a:buNone/>
              <a:defRPr sz="3734"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100"/>
              <a:buNone/>
              <a:defRPr sz="3734"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100"/>
              <a:buNone/>
              <a:defRPr sz="3734" b="0" i="0" u="none" strike="noStrike" cap="none">
                <a:solidFill>
                  <a:schemeClr val="dk1"/>
                </a:solidFill>
                <a:latin typeface="Arial"/>
                <a:ea typeface="Arial"/>
                <a:cs typeface="Arial"/>
                <a:sym typeface="Arial"/>
              </a:defRPr>
            </a:lvl9pPr>
          </a:lstStyle>
          <a:p>
            <a:endParaRPr/>
          </a:p>
        </p:txBody>
      </p:sp>
      <p:sp>
        <p:nvSpPr>
          <p:cNvPr id="102" name="Google Shape;102;p22"/>
          <p:cNvSpPr txBox="1">
            <a:spLocks noGrp="1"/>
          </p:cNvSpPr>
          <p:nvPr>
            <p:ph type="ftr" idx="11"/>
          </p:nvPr>
        </p:nvSpPr>
        <p:spPr>
          <a:xfrm>
            <a:off x="8331200" y="12490450"/>
            <a:ext cx="7721600" cy="952800"/>
          </a:xfrm>
          <a:prstGeom prst="rect">
            <a:avLst/>
          </a:prstGeom>
          <a:noFill/>
          <a:ln>
            <a:noFill/>
          </a:ln>
        </p:spPr>
        <p:txBody>
          <a:bodyPr spcFirstLastPara="1" wrap="square" lIns="68575" tIns="34275" rIns="68575" bIns="34275" anchor="t" anchorCtr="0">
            <a:noAutofit/>
          </a:bodyPr>
          <a:lstStyle>
            <a:lvl1pPr marR="0" lvl="0" algn="ctr" rtl="0">
              <a:lnSpc>
                <a:spcPct val="100000"/>
              </a:lnSpc>
              <a:spcBef>
                <a:spcPts val="0"/>
              </a:spcBef>
              <a:spcAft>
                <a:spcPts val="0"/>
              </a:spcAft>
              <a:buSzPts val="1100"/>
              <a:buNone/>
              <a:defRPr sz="2934">
                <a:solidFill>
                  <a:schemeClr val="dk1"/>
                </a:solidFill>
                <a:latin typeface="Arial"/>
                <a:ea typeface="Arial"/>
                <a:cs typeface="Arial"/>
                <a:sym typeface="Arial"/>
              </a:defRPr>
            </a:lvl1pPr>
            <a:lvl2pPr marR="0" lvl="1" algn="l" rtl="0">
              <a:lnSpc>
                <a:spcPct val="100000"/>
              </a:lnSpc>
              <a:spcBef>
                <a:spcPts val="0"/>
              </a:spcBef>
              <a:spcAft>
                <a:spcPts val="0"/>
              </a:spcAft>
              <a:buSzPts val="1100"/>
              <a:buNone/>
              <a:defRPr sz="3734"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100"/>
              <a:buNone/>
              <a:defRPr sz="3734"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100"/>
              <a:buNone/>
              <a:defRPr sz="3734"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100"/>
              <a:buNone/>
              <a:defRPr sz="3734"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100"/>
              <a:buNone/>
              <a:defRPr sz="3734"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100"/>
              <a:buNone/>
              <a:defRPr sz="3734"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100"/>
              <a:buNone/>
              <a:defRPr sz="3734"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100"/>
              <a:buNone/>
              <a:defRPr sz="3734" b="0" i="0" u="none" strike="noStrike" cap="none">
                <a:solidFill>
                  <a:schemeClr val="dk1"/>
                </a:solidFill>
                <a:latin typeface="Arial"/>
                <a:ea typeface="Arial"/>
                <a:cs typeface="Arial"/>
                <a:sym typeface="Arial"/>
              </a:defRPr>
            </a:lvl9pPr>
          </a:lstStyle>
          <a:p>
            <a:endParaRPr/>
          </a:p>
        </p:txBody>
      </p:sp>
      <p:sp>
        <p:nvSpPr>
          <p:cNvPr id="103" name="Google Shape;103;p22"/>
          <p:cNvSpPr txBox="1">
            <a:spLocks noGrp="1"/>
          </p:cNvSpPr>
          <p:nvPr>
            <p:ph type="sldNum" idx="12"/>
          </p:nvPr>
        </p:nvSpPr>
        <p:spPr>
          <a:xfrm>
            <a:off x="17475200" y="12490450"/>
            <a:ext cx="5689600" cy="952800"/>
          </a:xfrm>
          <a:prstGeom prst="rect">
            <a:avLst/>
          </a:prstGeom>
          <a:noFill/>
          <a:ln>
            <a:noFill/>
          </a:ln>
        </p:spPr>
        <p:txBody>
          <a:bodyPr spcFirstLastPara="1" wrap="square" lIns="68575" tIns="34275" rIns="68575" bIns="34275" anchor="t" anchorCtr="0">
            <a:noAutofit/>
          </a:bodyPr>
          <a:lstStyle>
            <a:lvl1pPr marL="0" marR="0" lvl="0" indent="0" algn="r" rtl="0">
              <a:lnSpc>
                <a:spcPct val="100000"/>
              </a:lnSpc>
              <a:spcBef>
                <a:spcPts val="0"/>
              </a:spcBef>
              <a:spcAft>
                <a:spcPts val="0"/>
              </a:spcAft>
              <a:buClr>
                <a:srgbClr val="000000"/>
              </a:buClr>
              <a:buSzPts val="1100"/>
              <a:buFont typeface="Arial"/>
              <a:buNone/>
              <a:defRPr sz="2934"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2934"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2934"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2934"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2934"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2934"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2934"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2934"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2934" b="0" i="0" u="none" strike="noStrike" cap="none">
                <a:solidFill>
                  <a:schemeClr val="dk1"/>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686953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Text, and Content" type="txAndObj">
  <p:cSld name="Title, Text, and Content">
    <p:spTree>
      <p:nvGrpSpPr>
        <p:cNvPr id="1" name="Shape 104"/>
        <p:cNvGrpSpPr/>
        <p:nvPr/>
      </p:nvGrpSpPr>
      <p:grpSpPr>
        <a:xfrm>
          <a:off x="0" y="0"/>
          <a:ext cx="0" cy="0"/>
          <a:chOff x="0" y="0"/>
          <a:chExt cx="0" cy="0"/>
        </a:xfrm>
      </p:grpSpPr>
      <p:sp>
        <p:nvSpPr>
          <p:cNvPr id="105" name="Google Shape;105;p23"/>
          <p:cNvSpPr txBox="1">
            <a:spLocks noGrp="1"/>
          </p:cNvSpPr>
          <p:nvPr>
            <p:ph type="title"/>
          </p:nvPr>
        </p:nvSpPr>
        <p:spPr>
          <a:xfrm>
            <a:off x="1219200" y="549274"/>
            <a:ext cx="21945600" cy="22864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8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373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373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373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373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373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373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373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3734" b="0" i="0" u="none" strike="noStrike" cap="none">
                <a:solidFill>
                  <a:srgbClr val="000000"/>
                </a:solidFill>
                <a:latin typeface="Arial"/>
                <a:ea typeface="Arial"/>
                <a:cs typeface="Arial"/>
                <a:sym typeface="Arial"/>
              </a:defRPr>
            </a:lvl9pPr>
          </a:lstStyle>
          <a:p>
            <a:endParaRPr/>
          </a:p>
        </p:txBody>
      </p:sp>
      <p:sp>
        <p:nvSpPr>
          <p:cNvPr id="106" name="Google Shape;106;p23"/>
          <p:cNvSpPr txBox="1">
            <a:spLocks noGrp="1"/>
          </p:cNvSpPr>
          <p:nvPr>
            <p:ph type="body" idx="1"/>
          </p:nvPr>
        </p:nvSpPr>
        <p:spPr>
          <a:xfrm>
            <a:off x="1219200" y="3200402"/>
            <a:ext cx="10769600" cy="9052000"/>
          </a:xfrm>
          <a:prstGeom prst="rect">
            <a:avLst/>
          </a:prstGeom>
          <a:noFill/>
          <a:ln>
            <a:noFill/>
          </a:ln>
        </p:spPr>
        <p:txBody>
          <a:bodyPr spcFirstLastPara="1" wrap="square" lIns="68575" tIns="34275" rIns="68575" bIns="34275" anchor="t" anchorCtr="0">
            <a:noAutofit/>
          </a:bodyPr>
          <a:lstStyle>
            <a:lvl1pPr marL="1219170" lvl="0" indent="-846646" algn="l" rtl="0">
              <a:lnSpc>
                <a:spcPct val="90000"/>
              </a:lnSpc>
              <a:spcBef>
                <a:spcPts val="2134"/>
              </a:spcBef>
              <a:spcAft>
                <a:spcPts val="0"/>
              </a:spcAft>
              <a:buClr>
                <a:schemeClr val="dk1"/>
              </a:buClr>
              <a:buSzPts val="1400"/>
              <a:buChar char="•"/>
              <a:defRPr/>
            </a:lvl1pPr>
            <a:lvl2pPr marL="2438340" lvl="1" indent="-846646" algn="l" rtl="0">
              <a:lnSpc>
                <a:spcPct val="90000"/>
              </a:lnSpc>
              <a:spcBef>
                <a:spcPts val="1066"/>
              </a:spcBef>
              <a:spcAft>
                <a:spcPts val="0"/>
              </a:spcAft>
              <a:buClr>
                <a:schemeClr val="dk1"/>
              </a:buClr>
              <a:buSzPts val="1400"/>
              <a:buChar char="•"/>
              <a:defRPr/>
            </a:lvl2pPr>
            <a:lvl3pPr marL="3657508" lvl="2" indent="-846646" algn="l" rtl="0">
              <a:lnSpc>
                <a:spcPct val="90000"/>
              </a:lnSpc>
              <a:spcBef>
                <a:spcPts val="1066"/>
              </a:spcBef>
              <a:spcAft>
                <a:spcPts val="0"/>
              </a:spcAft>
              <a:buClr>
                <a:schemeClr val="dk1"/>
              </a:buClr>
              <a:buSzPts val="1400"/>
              <a:buChar char="•"/>
              <a:defRPr/>
            </a:lvl3pPr>
            <a:lvl4pPr marL="4876678" lvl="3" indent="-846646" algn="l" rtl="0">
              <a:lnSpc>
                <a:spcPct val="90000"/>
              </a:lnSpc>
              <a:spcBef>
                <a:spcPts val="1066"/>
              </a:spcBef>
              <a:spcAft>
                <a:spcPts val="0"/>
              </a:spcAft>
              <a:buClr>
                <a:schemeClr val="dk1"/>
              </a:buClr>
              <a:buSzPts val="1400"/>
              <a:buChar char="•"/>
              <a:defRPr/>
            </a:lvl4pPr>
            <a:lvl5pPr marL="6095848" lvl="4" indent="-846646" algn="l" rtl="0">
              <a:lnSpc>
                <a:spcPct val="90000"/>
              </a:lnSpc>
              <a:spcBef>
                <a:spcPts val="1066"/>
              </a:spcBef>
              <a:spcAft>
                <a:spcPts val="0"/>
              </a:spcAft>
              <a:buClr>
                <a:schemeClr val="dk1"/>
              </a:buClr>
              <a:buSzPts val="1400"/>
              <a:buChar char="•"/>
              <a:defRPr/>
            </a:lvl5pPr>
            <a:lvl6pPr marL="7315018" lvl="5" indent="-846646" algn="l" rtl="0">
              <a:lnSpc>
                <a:spcPct val="90000"/>
              </a:lnSpc>
              <a:spcBef>
                <a:spcPts val="1066"/>
              </a:spcBef>
              <a:spcAft>
                <a:spcPts val="0"/>
              </a:spcAft>
              <a:buClr>
                <a:schemeClr val="dk1"/>
              </a:buClr>
              <a:buSzPts val="1400"/>
              <a:buChar char="•"/>
              <a:defRPr/>
            </a:lvl6pPr>
            <a:lvl7pPr marL="8534186" lvl="6" indent="-846646" algn="l" rtl="0">
              <a:lnSpc>
                <a:spcPct val="90000"/>
              </a:lnSpc>
              <a:spcBef>
                <a:spcPts val="1066"/>
              </a:spcBef>
              <a:spcAft>
                <a:spcPts val="0"/>
              </a:spcAft>
              <a:buClr>
                <a:schemeClr val="dk1"/>
              </a:buClr>
              <a:buSzPts val="1400"/>
              <a:buChar char="•"/>
              <a:defRPr/>
            </a:lvl7pPr>
            <a:lvl8pPr marL="9753356" lvl="7" indent="-846646" algn="l" rtl="0">
              <a:lnSpc>
                <a:spcPct val="90000"/>
              </a:lnSpc>
              <a:spcBef>
                <a:spcPts val="1066"/>
              </a:spcBef>
              <a:spcAft>
                <a:spcPts val="0"/>
              </a:spcAft>
              <a:buClr>
                <a:schemeClr val="dk1"/>
              </a:buClr>
              <a:buSzPts val="1400"/>
              <a:buChar char="•"/>
              <a:defRPr/>
            </a:lvl8pPr>
            <a:lvl9pPr marL="10972526" lvl="8" indent="-846646" algn="l" rtl="0">
              <a:lnSpc>
                <a:spcPct val="90000"/>
              </a:lnSpc>
              <a:spcBef>
                <a:spcPts val="1066"/>
              </a:spcBef>
              <a:spcAft>
                <a:spcPts val="0"/>
              </a:spcAft>
              <a:buClr>
                <a:schemeClr val="dk1"/>
              </a:buClr>
              <a:buSzPts val="1400"/>
              <a:buChar char="•"/>
              <a:defRPr/>
            </a:lvl9pPr>
          </a:lstStyle>
          <a:p>
            <a:endParaRPr/>
          </a:p>
        </p:txBody>
      </p:sp>
      <p:sp>
        <p:nvSpPr>
          <p:cNvPr id="107" name="Google Shape;107;p23"/>
          <p:cNvSpPr txBox="1">
            <a:spLocks noGrp="1"/>
          </p:cNvSpPr>
          <p:nvPr>
            <p:ph type="body" idx="2"/>
          </p:nvPr>
        </p:nvSpPr>
        <p:spPr>
          <a:xfrm>
            <a:off x="12395200" y="3200402"/>
            <a:ext cx="10769600" cy="9052000"/>
          </a:xfrm>
          <a:prstGeom prst="rect">
            <a:avLst/>
          </a:prstGeom>
          <a:noFill/>
          <a:ln>
            <a:noFill/>
          </a:ln>
        </p:spPr>
        <p:txBody>
          <a:bodyPr spcFirstLastPara="1" wrap="square" lIns="68575" tIns="34275" rIns="68575" bIns="34275" anchor="t" anchorCtr="0">
            <a:noAutofit/>
          </a:bodyPr>
          <a:lstStyle>
            <a:lvl1pPr marL="1219170" lvl="0" indent="-846646" algn="l" rtl="0">
              <a:lnSpc>
                <a:spcPct val="90000"/>
              </a:lnSpc>
              <a:spcBef>
                <a:spcPts val="2134"/>
              </a:spcBef>
              <a:spcAft>
                <a:spcPts val="0"/>
              </a:spcAft>
              <a:buClr>
                <a:schemeClr val="dk1"/>
              </a:buClr>
              <a:buSzPts val="1400"/>
              <a:buChar char="•"/>
              <a:defRPr/>
            </a:lvl1pPr>
            <a:lvl2pPr marL="2438340" lvl="1" indent="-846646" algn="l" rtl="0">
              <a:lnSpc>
                <a:spcPct val="90000"/>
              </a:lnSpc>
              <a:spcBef>
                <a:spcPts val="1066"/>
              </a:spcBef>
              <a:spcAft>
                <a:spcPts val="0"/>
              </a:spcAft>
              <a:buClr>
                <a:schemeClr val="dk1"/>
              </a:buClr>
              <a:buSzPts val="1400"/>
              <a:buChar char="•"/>
              <a:defRPr/>
            </a:lvl2pPr>
            <a:lvl3pPr marL="3657508" lvl="2" indent="-846646" algn="l" rtl="0">
              <a:lnSpc>
                <a:spcPct val="90000"/>
              </a:lnSpc>
              <a:spcBef>
                <a:spcPts val="1066"/>
              </a:spcBef>
              <a:spcAft>
                <a:spcPts val="0"/>
              </a:spcAft>
              <a:buClr>
                <a:schemeClr val="dk1"/>
              </a:buClr>
              <a:buSzPts val="1400"/>
              <a:buChar char="•"/>
              <a:defRPr/>
            </a:lvl3pPr>
            <a:lvl4pPr marL="4876678" lvl="3" indent="-846646" algn="l" rtl="0">
              <a:lnSpc>
                <a:spcPct val="90000"/>
              </a:lnSpc>
              <a:spcBef>
                <a:spcPts val="1066"/>
              </a:spcBef>
              <a:spcAft>
                <a:spcPts val="0"/>
              </a:spcAft>
              <a:buClr>
                <a:schemeClr val="dk1"/>
              </a:buClr>
              <a:buSzPts val="1400"/>
              <a:buChar char="•"/>
              <a:defRPr/>
            </a:lvl4pPr>
            <a:lvl5pPr marL="6095848" lvl="4" indent="-846646" algn="l" rtl="0">
              <a:lnSpc>
                <a:spcPct val="90000"/>
              </a:lnSpc>
              <a:spcBef>
                <a:spcPts val="1066"/>
              </a:spcBef>
              <a:spcAft>
                <a:spcPts val="0"/>
              </a:spcAft>
              <a:buClr>
                <a:schemeClr val="dk1"/>
              </a:buClr>
              <a:buSzPts val="1400"/>
              <a:buChar char="•"/>
              <a:defRPr/>
            </a:lvl5pPr>
            <a:lvl6pPr marL="7315018" lvl="5" indent="-846646" algn="l" rtl="0">
              <a:lnSpc>
                <a:spcPct val="90000"/>
              </a:lnSpc>
              <a:spcBef>
                <a:spcPts val="1066"/>
              </a:spcBef>
              <a:spcAft>
                <a:spcPts val="0"/>
              </a:spcAft>
              <a:buClr>
                <a:schemeClr val="dk1"/>
              </a:buClr>
              <a:buSzPts val="1400"/>
              <a:buChar char="•"/>
              <a:defRPr/>
            </a:lvl6pPr>
            <a:lvl7pPr marL="8534186" lvl="6" indent="-846646" algn="l" rtl="0">
              <a:lnSpc>
                <a:spcPct val="90000"/>
              </a:lnSpc>
              <a:spcBef>
                <a:spcPts val="1066"/>
              </a:spcBef>
              <a:spcAft>
                <a:spcPts val="0"/>
              </a:spcAft>
              <a:buClr>
                <a:schemeClr val="dk1"/>
              </a:buClr>
              <a:buSzPts val="1400"/>
              <a:buChar char="•"/>
              <a:defRPr/>
            </a:lvl7pPr>
            <a:lvl8pPr marL="9753356" lvl="7" indent="-846646" algn="l" rtl="0">
              <a:lnSpc>
                <a:spcPct val="90000"/>
              </a:lnSpc>
              <a:spcBef>
                <a:spcPts val="1066"/>
              </a:spcBef>
              <a:spcAft>
                <a:spcPts val="0"/>
              </a:spcAft>
              <a:buClr>
                <a:schemeClr val="dk1"/>
              </a:buClr>
              <a:buSzPts val="1400"/>
              <a:buChar char="•"/>
              <a:defRPr/>
            </a:lvl8pPr>
            <a:lvl9pPr marL="10972526" lvl="8" indent="-846646" algn="l" rtl="0">
              <a:lnSpc>
                <a:spcPct val="90000"/>
              </a:lnSpc>
              <a:spcBef>
                <a:spcPts val="1066"/>
              </a:spcBef>
              <a:spcAft>
                <a:spcPts val="0"/>
              </a:spcAft>
              <a:buClr>
                <a:schemeClr val="dk1"/>
              </a:buClr>
              <a:buSzPts val="1400"/>
              <a:buChar char="•"/>
              <a:defRPr/>
            </a:lvl9pPr>
          </a:lstStyle>
          <a:p>
            <a:endParaRPr/>
          </a:p>
        </p:txBody>
      </p:sp>
      <p:sp>
        <p:nvSpPr>
          <p:cNvPr id="108" name="Google Shape;108;p23"/>
          <p:cNvSpPr txBox="1">
            <a:spLocks noGrp="1"/>
          </p:cNvSpPr>
          <p:nvPr>
            <p:ph type="dt" idx="10"/>
          </p:nvPr>
        </p:nvSpPr>
        <p:spPr>
          <a:xfrm>
            <a:off x="1219200" y="12490450"/>
            <a:ext cx="5689600" cy="9528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9" name="Google Shape;109;p23"/>
          <p:cNvSpPr txBox="1">
            <a:spLocks noGrp="1"/>
          </p:cNvSpPr>
          <p:nvPr>
            <p:ph type="ftr" idx="11"/>
          </p:nvPr>
        </p:nvSpPr>
        <p:spPr>
          <a:xfrm>
            <a:off x="8331200" y="12490450"/>
            <a:ext cx="7721600" cy="9528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0" name="Google Shape;110;p23"/>
          <p:cNvSpPr txBox="1">
            <a:spLocks noGrp="1"/>
          </p:cNvSpPr>
          <p:nvPr>
            <p:ph type="sldNum" idx="12"/>
          </p:nvPr>
        </p:nvSpPr>
        <p:spPr>
          <a:xfrm>
            <a:off x="17475200" y="12490450"/>
            <a:ext cx="5689600" cy="9528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24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24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24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24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24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24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24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24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24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080390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11"/>
        <p:cNvGrpSpPr/>
        <p:nvPr/>
      </p:nvGrpSpPr>
      <p:grpSpPr>
        <a:xfrm>
          <a:off x="0" y="0"/>
          <a:ext cx="0" cy="0"/>
          <a:chOff x="0" y="0"/>
          <a:chExt cx="0" cy="0"/>
        </a:xfrm>
      </p:grpSpPr>
      <p:sp>
        <p:nvSpPr>
          <p:cNvPr id="112" name="Google Shape;112;p24"/>
          <p:cNvSpPr/>
          <p:nvPr/>
        </p:nvSpPr>
        <p:spPr>
          <a:xfrm>
            <a:off x="0" y="13455200"/>
            <a:ext cx="24384000" cy="260800"/>
          </a:xfrm>
          <a:prstGeom prst="rect">
            <a:avLst/>
          </a:prstGeom>
          <a:solidFill>
            <a:schemeClr val="lt2"/>
          </a:solidFill>
          <a:ln>
            <a:noFill/>
          </a:ln>
        </p:spPr>
        <p:txBody>
          <a:bodyPr spcFirstLastPara="1" wrap="square" lIns="243800" tIns="243800" rIns="243800" bIns="2438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4800" b="0" i="0" u="none" strike="noStrike" cap="none">
              <a:solidFill>
                <a:schemeClr val="dk1"/>
              </a:solidFill>
              <a:latin typeface="Calibri"/>
              <a:ea typeface="Calibri"/>
              <a:cs typeface="Calibri"/>
              <a:sym typeface="Calibri"/>
            </a:endParaRPr>
          </a:p>
        </p:txBody>
      </p:sp>
      <p:sp>
        <p:nvSpPr>
          <p:cNvPr id="113" name="Google Shape;113;p24"/>
          <p:cNvSpPr txBox="1">
            <a:spLocks noGrp="1"/>
          </p:cNvSpPr>
          <p:nvPr>
            <p:ph type="title"/>
          </p:nvPr>
        </p:nvSpPr>
        <p:spPr>
          <a:xfrm>
            <a:off x="831200" y="1186734"/>
            <a:ext cx="22721600" cy="16352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dk1"/>
              </a:buClr>
              <a:buSzPts val="2300"/>
              <a:buFont typeface="Calibri"/>
              <a:buNone/>
              <a:defRPr sz="8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2300"/>
              <a:buFont typeface="Arial"/>
              <a:buNone/>
              <a:defRPr sz="373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300"/>
              <a:buFont typeface="Arial"/>
              <a:buNone/>
              <a:defRPr sz="373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300"/>
              <a:buFont typeface="Arial"/>
              <a:buNone/>
              <a:defRPr sz="373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300"/>
              <a:buFont typeface="Arial"/>
              <a:buNone/>
              <a:defRPr sz="373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300"/>
              <a:buFont typeface="Arial"/>
              <a:buNone/>
              <a:defRPr sz="373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300"/>
              <a:buFont typeface="Arial"/>
              <a:buNone/>
              <a:defRPr sz="373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300"/>
              <a:buFont typeface="Arial"/>
              <a:buNone/>
              <a:defRPr sz="373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300"/>
              <a:buFont typeface="Arial"/>
              <a:buNone/>
              <a:defRPr sz="3734" b="0" i="0" u="none" strike="noStrike" cap="none">
                <a:solidFill>
                  <a:srgbClr val="000000"/>
                </a:solidFill>
                <a:latin typeface="Arial"/>
                <a:ea typeface="Arial"/>
                <a:cs typeface="Arial"/>
                <a:sym typeface="Arial"/>
              </a:defRPr>
            </a:lvl9pPr>
          </a:lstStyle>
          <a:p>
            <a:endParaRPr/>
          </a:p>
        </p:txBody>
      </p:sp>
      <p:sp>
        <p:nvSpPr>
          <p:cNvPr id="114" name="Google Shape;114;p24"/>
          <p:cNvSpPr txBox="1">
            <a:spLocks noGrp="1"/>
          </p:cNvSpPr>
          <p:nvPr>
            <p:ph type="body" idx="1"/>
          </p:nvPr>
        </p:nvSpPr>
        <p:spPr>
          <a:xfrm>
            <a:off x="831200" y="3124266"/>
            <a:ext cx="22721600" cy="9059200"/>
          </a:xfrm>
          <a:prstGeom prst="rect">
            <a:avLst/>
          </a:prstGeom>
          <a:noFill/>
          <a:ln>
            <a:noFill/>
          </a:ln>
        </p:spPr>
        <p:txBody>
          <a:bodyPr spcFirstLastPara="1" wrap="square" lIns="68575" tIns="68575" rIns="68575" bIns="68575" anchor="t" anchorCtr="0">
            <a:noAutofit/>
          </a:bodyPr>
          <a:lstStyle>
            <a:lvl1pPr marL="1219170" lvl="0" indent="-846646" algn="l" rtl="0">
              <a:lnSpc>
                <a:spcPct val="90000"/>
              </a:lnSpc>
              <a:spcBef>
                <a:spcPts val="0"/>
              </a:spcBef>
              <a:spcAft>
                <a:spcPts val="0"/>
              </a:spcAft>
              <a:buClr>
                <a:schemeClr val="dk1"/>
              </a:buClr>
              <a:buSzPts val="1400"/>
              <a:buChar char="●"/>
              <a:defRPr/>
            </a:lvl1pPr>
            <a:lvl2pPr marL="2438340" lvl="1" indent="-795846" algn="l" rtl="0">
              <a:lnSpc>
                <a:spcPct val="90000"/>
              </a:lnSpc>
              <a:spcBef>
                <a:spcPts val="4266"/>
              </a:spcBef>
              <a:spcAft>
                <a:spcPts val="0"/>
              </a:spcAft>
              <a:buClr>
                <a:schemeClr val="dk1"/>
              </a:buClr>
              <a:buSzPts val="1100"/>
              <a:buChar char="○"/>
              <a:defRPr/>
            </a:lvl2pPr>
            <a:lvl3pPr marL="3657508" lvl="2" indent="-795846" algn="l" rtl="0">
              <a:lnSpc>
                <a:spcPct val="90000"/>
              </a:lnSpc>
              <a:spcBef>
                <a:spcPts val="4266"/>
              </a:spcBef>
              <a:spcAft>
                <a:spcPts val="0"/>
              </a:spcAft>
              <a:buClr>
                <a:schemeClr val="dk1"/>
              </a:buClr>
              <a:buSzPts val="1100"/>
              <a:buChar char="■"/>
              <a:defRPr/>
            </a:lvl3pPr>
            <a:lvl4pPr marL="4876678" lvl="3" indent="-795846" algn="l" rtl="0">
              <a:lnSpc>
                <a:spcPct val="90000"/>
              </a:lnSpc>
              <a:spcBef>
                <a:spcPts val="4266"/>
              </a:spcBef>
              <a:spcAft>
                <a:spcPts val="0"/>
              </a:spcAft>
              <a:buClr>
                <a:schemeClr val="dk1"/>
              </a:buClr>
              <a:buSzPts val="1100"/>
              <a:buChar char="●"/>
              <a:defRPr/>
            </a:lvl4pPr>
            <a:lvl5pPr marL="6095848" lvl="4" indent="-795846" algn="l" rtl="0">
              <a:lnSpc>
                <a:spcPct val="90000"/>
              </a:lnSpc>
              <a:spcBef>
                <a:spcPts val="4266"/>
              </a:spcBef>
              <a:spcAft>
                <a:spcPts val="0"/>
              </a:spcAft>
              <a:buClr>
                <a:schemeClr val="dk1"/>
              </a:buClr>
              <a:buSzPts val="1100"/>
              <a:buChar char="○"/>
              <a:defRPr/>
            </a:lvl5pPr>
            <a:lvl6pPr marL="7315018" lvl="5" indent="-795846" algn="l" rtl="0">
              <a:lnSpc>
                <a:spcPct val="90000"/>
              </a:lnSpc>
              <a:spcBef>
                <a:spcPts val="4266"/>
              </a:spcBef>
              <a:spcAft>
                <a:spcPts val="0"/>
              </a:spcAft>
              <a:buClr>
                <a:schemeClr val="dk1"/>
              </a:buClr>
              <a:buSzPts val="1100"/>
              <a:buChar char="■"/>
              <a:defRPr/>
            </a:lvl6pPr>
            <a:lvl7pPr marL="8534186" lvl="6" indent="-795846" algn="l" rtl="0">
              <a:lnSpc>
                <a:spcPct val="90000"/>
              </a:lnSpc>
              <a:spcBef>
                <a:spcPts val="4266"/>
              </a:spcBef>
              <a:spcAft>
                <a:spcPts val="0"/>
              </a:spcAft>
              <a:buClr>
                <a:schemeClr val="dk1"/>
              </a:buClr>
              <a:buSzPts val="1100"/>
              <a:buChar char="●"/>
              <a:defRPr/>
            </a:lvl7pPr>
            <a:lvl8pPr marL="9753356" lvl="7" indent="-795846" algn="l" rtl="0">
              <a:lnSpc>
                <a:spcPct val="90000"/>
              </a:lnSpc>
              <a:spcBef>
                <a:spcPts val="4266"/>
              </a:spcBef>
              <a:spcAft>
                <a:spcPts val="0"/>
              </a:spcAft>
              <a:buClr>
                <a:schemeClr val="dk1"/>
              </a:buClr>
              <a:buSzPts val="1100"/>
              <a:buChar char="○"/>
              <a:defRPr/>
            </a:lvl8pPr>
            <a:lvl9pPr marL="10972526" lvl="8" indent="-795846" algn="l" rtl="0">
              <a:lnSpc>
                <a:spcPct val="90000"/>
              </a:lnSpc>
              <a:spcBef>
                <a:spcPts val="4266"/>
              </a:spcBef>
              <a:spcAft>
                <a:spcPts val="4266"/>
              </a:spcAft>
              <a:buClr>
                <a:schemeClr val="dk1"/>
              </a:buClr>
              <a:buSzPts val="1100"/>
              <a:buChar char="■"/>
              <a:defRPr/>
            </a:lvl9pPr>
          </a:lstStyle>
          <a:p>
            <a:endParaRPr/>
          </a:p>
        </p:txBody>
      </p:sp>
      <p:sp>
        <p:nvSpPr>
          <p:cNvPr id="115" name="Google Shape;115;p24"/>
          <p:cNvSpPr txBox="1">
            <a:spLocks noGrp="1"/>
          </p:cNvSpPr>
          <p:nvPr>
            <p:ph type="sldNum" idx="12"/>
          </p:nvPr>
        </p:nvSpPr>
        <p:spPr>
          <a:xfrm>
            <a:off x="22593222" y="12435246"/>
            <a:ext cx="1463200" cy="1049600"/>
          </a:xfrm>
          <a:prstGeom prst="rect">
            <a:avLst/>
          </a:prstGeom>
          <a:noFill/>
          <a:ln>
            <a:noFill/>
          </a:ln>
        </p:spPr>
        <p:txBody>
          <a:bodyPr spcFirstLastPara="1" wrap="square" lIns="68575" tIns="68575" rIns="68575" bIns="68575" anchor="ctr" anchorCtr="0">
            <a:noAutofit/>
          </a:bodyPr>
          <a:lstStyle>
            <a:lvl1pPr marL="0" marR="0" lvl="0" indent="0" algn="r" rtl="0">
              <a:lnSpc>
                <a:spcPct val="100000"/>
              </a:lnSpc>
              <a:spcBef>
                <a:spcPts val="0"/>
              </a:spcBef>
              <a:spcAft>
                <a:spcPts val="0"/>
              </a:spcAft>
              <a:buClr>
                <a:srgbClr val="888888"/>
              </a:buClr>
              <a:buSzPts val="900"/>
              <a:buFont typeface="Calibri"/>
              <a:buNone/>
              <a:defRPr sz="24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900"/>
              <a:buFont typeface="Calibri"/>
              <a:buNone/>
              <a:defRPr sz="24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900"/>
              <a:buFont typeface="Calibri"/>
              <a:buNone/>
              <a:defRPr sz="24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900"/>
              <a:buFont typeface="Calibri"/>
              <a:buNone/>
              <a:defRPr sz="24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900"/>
              <a:buFont typeface="Calibri"/>
              <a:buNone/>
              <a:defRPr sz="24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900"/>
              <a:buFont typeface="Calibri"/>
              <a:buNone/>
              <a:defRPr sz="24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900"/>
              <a:buFont typeface="Calibri"/>
              <a:buNone/>
              <a:defRPr sz="24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900"/>
              <a:buFont typeface="Calibri"/>
              <a:buNone/>
              <a:defRPr sz="24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900"/>
              <a:buFont typeface="Calibri"/>
              <a:buNone/>
              <a:defRPr sz="24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992885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ntent" type="objOnly">
  <p:cSld name="Content">
    <p:spTree>
      <p:nvGrpSpPr>
        <p:cNvPr id="1" name="Shape 116"/>
        <p:cNvGrpSpPr/>
        <p:nvPr/>
      </p:nvGrpSpPr>
      <p:grpSpPr>
        <a:xfrm>
          <a:off x="0" y="0"/>
          <a:ext cx="0" cy="0"/>
          <a:chOff x="0" y="0"/>
          <a:chExt cx="0" cy="0"/>
        </a:xfrm>
      </p:grpSpPr>
      <p:sp>
        <p:nvSpPr>
          <p:cNvPr id="117" name="Google Shape;117;p25"/>
          <p:cNvSpPr txBox="1">
            <a:spLocks noGrp="1"/>
          </p:cNvSpPr>
          <p:nvPr>
            <p:ph type="body" idx="1"/>
          </p:nvPr>
        </p:nvSpPr>
        <p:spPr>
          <a:xfrm>
            <a:off x="1219200" y="549278"/>
            <a:ext cx="21945600" cy="11703200"/>
          </a:xfrm>
          <a:prstGeom prst="rect">
            <a:avLst/>
          </a:prstGeom>
          <a:noFill/>
          <a:ln>
            <a:noFill/>
          </a:ln>
        </p:spPr>
        <p:txBody>
          <a:bodyPr spcFirstLastPara="1" wrap="square" lIns="68575" tIns="34275" rIns="68575" bIns="34275" anchor="t" anchorCtr="0">
            <a:noAutofit/>
          </a:bodyPr>
          <a:lstStyle>
            <a:lvl1pPr marL="1219170" lvl="0" indent="-846646" algn="l" rtl="0">
              <a:lnSpc>
                <a:spcPct val="90000"/>
              </a:lnSpc>
              <a:spcBef>
                <a:spcPts val="2134"/>
              </a:spcBef>
              <a:spcAft>
                <a:spcPts val="0"/>
              </a:spcAft>
              <a:buClr>
                <a:schemeClr val="dk1"/>
              </a:buClr>
              <a:buSzPts val="1400"/>
              <a:buChar char="•"/>
              <a:defRPr/>
            </a:lvl1pPr>
            <a:lvl2pPr marL="2438340" lvl="1" indent="-846646" algn="l" rtl="0">
              <a:lnSpc>
                <a:spcPct val="90000"/>
              </a:lnSpc>
              <a:spcBef>
                <a:spcPts val="1066"/>
              </a:spcBef>
              <a:spcAft>
                <a:spcPts val="0"/>
              </a:spcAft>
              <a:buClr>
                <a:schemeClr val="dk1"/>
              </a:buClr>
              <a:buSzPts val="1400"/>
              <a:buChar char="•"/>
              <a:defRPr/>
            </a:lvl2pPr>
            <a:lvl3pPr marL="3657508" lvl="2" indent="-846646" algn="l" rtl="0">
              <a:lnSpc>
                <a:spcPct val="90000"/>
              </a:lnSpc>
              <a:spcBef>
                <a:spcPts val="1066"/>
              </a:spcBef>
              <a:spcAft>
                <a:spcPts val="0"/>
              </a:spcAft>
              <a:buClr>
                <a:schemeClr val="dk1"/>
              </a:buClr>
              <a:buSzPts val="1400"/>
              <a:buChar char="•"/>
              <a:defRPr/>
            </a:lvl3pPr>
            <a:lvl4pPr marL="4876678" lvl="3" indent="-846646" algn="l" rtl="0">
              <a:lnSpc>
                <a:spcPct val="90000"/>
              </a:lnSpc>
              <a:spcBef>
                <a:spcPts val="1066"/>
              </a:spcBef>
              <a:spcAft>
                <a:spcPts val="0"/>
              </a:spcAft>
              <a:buClr>
                <a:schemeClr val="dk1"/>
              </a:buClr>
              <a:buSzPts val="1400"/>
              <a:buChar char="•"/>
              <a:defRPr/>
            </a:lvl4pPr>
            <a:lvl5pPr marL="6095848" lvl="4" indent="-846646" algn="l" rtl="0">
              <a:lnSpc>
                <a:spcPct val="90000"/>
              </a:lnSpc>
              <a:spcBef>
                <a:spcPts val="1066"/>
              </a:spcBef>
              <a:spcAft>
                <a:spcPts val="0"/>
              </a:spcAft>
              <a:buClr>
                <a:schemeClr val="dk1"/>
              </a:buClr>
              <a:buSzPts val="1400"/>
              <a:buChar char="•"/>
              <a:defRPr/>
            </a:lvl5pPr>
            <a:lvl6pPr marL="7315018" lvl="5" indent="-846646" algn="l" rtl="0">
              <a:lnSpc>
                <a:spcPct val="90000"/>
              </a:lnSpc>
              <a:spcBef>
                <a:spcPts val="1066"/>
              </a:spcBef>
              <a:spcAft>
                <a:spcPts val="0"/>
              </a:spcAft>
              <a:buClr>
                <a:schemeClr val="dk1"/>
              </a:buClr>
              <a:buSzPts val="1400"/>
              <a:buChar char="•"/>
              <a:defRPr/>
            </a:lvl6pPr>
            <a:lvl7pPr marL="8534186" lvl="6" indent="-846646" algn="l" rtl="0">
              <a:lnSpc>
                <a:spcPct val="90000"/>
              </a:lnSpc>
              <a:spcBef>
                <a:spcPts val="1066"/>
              </a:spcBef>
              <a:spcAft>
                <a:spcPts val="0"/>
              </a:spcAft>
              <a:buClr>
                <a:schemeClr val="dk1"/>
              </a:buClr>
              <a:buSzPts val="1400"/>
              <a:buChar char="•"/>
              <a:defRPr/>
            </a:lvl7pPr>
            <a:lvl8pPr marL="9753356" lvl="7" indent="-846646" algn="l" rtl="0">
              <a:lnSpc>
                <a:spcPct val="90000"/>
              </a:lnSpc>
              <a:spcBef>
                <a:spcPts val="1066"/>
              </a:spcBef>
              <a:spcAft>
                <a:spcPts val="0"/>
              </a:spcAft>
              <a:buClr>
                <a:schemeClr val="dk1"/>
              </a:buClr>
              <a:buSzPts val="1400"/>
              <a:buChar char="•"/>
              <a:defRPr/>
            </a:lvl8pPr>
            <a:lvl9pPr marL="10972526" lvl="8" indent="-846646" algn="l" rtl="0">
              <a:lnSpc>
                <a:spcPct val="90000"/>
              </a:lnSpc>
              <a:spcBef>
                <a:spcPts val="1066"/>
              </a:spcBef>
              <a:spcAft>
                <a:spcPts val="0"/>
              </a:spcAft>
              <a:buClr>
                <a:schemeClr val="dk1"/>
              </a:buClr>
              <a:buSzPts val="1400"/>
              <a:buChar char="•"/>
              <a:defRPr/>
            </a:lvl9pPr>
          </a:lstStyle>
          <a:p>
            <a:endParaRPr/>
          </a:p>
        </p:txBody>
      </p:sp>
      <p:sp>
        <p:nvSpPr>
          <p:cNvPr id="118" name="Google Shape;118;p25"/>
          <p:cNvSpPr txBox="1">
            <a:spLocks noGrp="1"/>
          </p:cNvSpPr>
          <p:nvPr>
            <p:ph type="dt" idx="10"/>
          </p:nvPr>
        </p:nvSpPr>
        <p:spPr>
          <a:xfrm>
            <a:off x="1219200" y="12490450"/>
            <a:ext cx="5689600" cy="9528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9" name="Google Shape;119;p25"/>
          <p:cNvSpPr txBox="1">
            <a:spLocks noGrp="1"/>
          </p:cNvSpPr>
          <p:nvPr>
            <p:ph type="ftr" idx="11"/>
          </p:nvPr>
        </p:nvSpPr>
        <p:spPr>
          <a:xfrm>
            <a:off x="8331200" y="12490450"/>
            <a:ext cx="7721600" cy="9528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0" name="Google Shape;120;p25"/>
          <p:cNvSpPr txBox="1">
            <a:spLocks noGrp="1"/>
          </p:cNvSpPr>
          <p:nvPr>
            <p:ph type="sldNum" idx="12"/>
          </p:nvPr>
        </p:nvSpPr>
        <p:spPr>
          <a:xfrm>
            <a:off x="17475200" y="12490450"/>
            <a:ext cx="5689600" cy="9528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24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24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24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24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24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24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24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24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24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1871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61"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62" name="Bowl of pappardelle pasta with parsley butter, roasted hazelnuts, and shaved parmesan cheese"/>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dirty="0"/>
          </a:p>
        </p:txBody>
      </p:sp>
      <p:sp>
        <p:nvSpPr>
          <p:cNvPr id="6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Section Title</a:t>
            </a:r>
          </a:p>
        </p:txBody>
      </p:sp>
      <p:sp>
        <p:nvSpPr>
          <p:cNvPr id="72"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xfrm>
            <a:off x="1206500" y="1079500"/>
            <a:ext cx="21971000" cy="1434949"/>
          </a:xfrm>
          <a:prstGeom prst="rect">
            <a:avLst/>
          </a:prstGeom>
        </p:spPr>
        <p:txBody>
          <a:bodyPr/>
          <a:lstStyle/>
          <a:p>
            <a:r>
              <a:t>Slide Title</a:t>
            </a:r>
          </a:p>
        </p:txBody>
      </p:sp>
      <p:sp>
        <p:nvSpPr>
          <p:cNvPr id="80"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1206500" y="1079500"/>
            <a:ext cx="21971000" cy="1435100"/>
          </a:xfrm>
          <a:prstGeom prst="rect">
            <a:avLst/>
          </a:prstGeom>
        </p:spPr>
        <p:txBody>
          <a:bodyPr/>
          <a:lstStyle/>
          <a:p>
            <a:r>
              <a:t>Agenda Title</a:t>
            </a:r>
          </a:p>
        </p:txBody>
      </p:sp>
      <p:sp>
        <p:nvSpPr>
          <p:cNvPr id="89" name="Agenda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Agenda Subtitle</a:t>
            </a:r>
          </a:p>
        </p:txBody>
      </p:sp>
      <p:sp>
        <p:nvSpPr>
          <p:cNvPr id="90" name="Body Level One…"/>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Agenda Topics</a:t>
            </a:r>
          </a:p>
          <a:p>
            <a:pPr lvl="1"/>
            <a:endParaRPr/>
          </a:p>
          <a:p>
            <a:pPr lvl="2"/>
            <a:endParaRPr/>
          </a:p>
          <a:p>
            <a:pPr lvl="3"/>
            <a:endParaRPr/>
          </a:p>
          <a:p>
            <a:pPr lvl="4"/>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1.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rPr/>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4"/>
        <p:cNvGrpSpPr/>
        <p:nvPr/>
      </p:nvGrpSpPr>
      <p:grpSpPr>
        <a:xfrm>
          <a:off x="0" y="0"/>
          <a:ext cx="0" cy="0"/>
          <a:chOff x="0" y="0"/>
          <a:chExt cx="0" cy="0"/>
        </a:xfrm>
      </p:grpSpPr>
      <p:sp>
        <p:nvSpPr>
          <p:cNvPr id="185" name="Google Shape;185;p30"/>
          <p:cNvSpPr txBox="1">
            <a:spLocks noGrp="1"/>
          </p:cNvSpPr>
          <p:nvPr>
            <p:ph type="body" idx="1"/>
          </p:nvPr>
        </p:nvSpPr>
        <p:spPr>
          <a:xfrm>
            <a:off x="1676400" y="3651250"/>
            <a:ext cx="21031200" cy="8702676"/>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6" name="Google Shape;186;p30"/>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9pPr>
          </a:lstStyle>
          <a:p>
            <a:endParaRPr/>
          </a:p>
        </p:txBody>
      </p:sp>
      <p:sp>
        <p:nvSpPr>
          <p:cNvPr id="187" name="Google Shape;187;p30"/>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24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9pPr>
          </a:lstStyle>
          <a:p>
            <a:endParaRPr/>
          </a:p>
        </p:txBody>
      </p:sp>
      <p:sp>
        <p:nvSpPr>
          <p:cNvPr id="188" name="Google Shape;188;p30"/>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24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24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24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24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24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24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24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24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2400" b="0" i="0" u="none" strike="noStrike" cap="none">
                <a:solidFill>
                  <a:srgbClr val="888888"/>
                </a:solidFill>
                <a:latin typeface="Arial"/>
                <a:ea typeface="Arial"/>
                <a:cs typeface="Arial"/>
                <a:sym typeface="Arial"/>
              </a:defRPr>
            </a:lvl9pPr>
          </a:lstStyle>
          <a:p>
            <a:endParaRPr lang="en-US"/>
          </a:p>
        </p:txBody>
      </p:sp>
      <p:pic>
        <p:nvPicPr>
          <p:cNvPr id="189" name="Google Shape;189;p30"/>
          <p:cNvPicPr preferRelativeResize="0"/>
          <p:nvPr/>
        </p:nvPicPr>
        <p:blipFill rotWithShape="1">
          <a:blip r:embed="rId13">
            <a:alphaModFix/>
          </a:blip>
          <a:srcRect/>
          <a:stretch/>
        </p:blipFill>
        <p:spPr>
          <a:xfrm>
            <a:off x="165904" y="371476"/>
            <a:ext cx="6269620" cy="1526772"/>
          </a:xfrm>
          <a:prstGeom prst="rect">
            <a:avLst/>
          </a:prstGeom>
          <a:noFill/>
          <a:ln>
            <a:noFill/>
          </a:ln>
        </p:spPr>
      </p:pic>
      <p:cxnSp>
        <p:nvCxnSpPr>
          <p:cNvPr id="190" name="Google Shape;190;p30"/>
          <p:cNvCxnSpPr/>
          <p:nvPr/>
        </p:nvCxnSpPr>
        <p:spPr>
          <a:xfrm rot="10800000" flipH="1">
            <a:off x="0" y="1898248"/>
            <a:ext cx="24384000" cy="208344"/>
          </a:xfrm>
          <a:prstGeom prst="straightConnector1">
            <a:avLst/>
          </a:prstGeom>
          <a:noFill/>
          <a:ln w="19050" cap="flat" cmpd="sng">
            <a:solidFill>
              <a:schemeClr val="accent1"/>
            </a:solidFill>
            <a:prstDash val="solid"/>
            <a:miter lim="800000"/>
            <a:headEnd type="none" w="sm" len="sm"/>
            <a:tailEnd type="none" w="sm" len="sm"/>
          </a:ln>
        </p:spPr>
      </p:cxnSp>
      <p:sp>
        <p:nvSpPr>
          <p:cNvPr id="191" name="Google Shape;191;p30"/>
          <p:cNvSpPr/>
          <p:nvPr/>
        </p:nvSpPr>
        <p:spPr>
          <a:xfrm>
            <a:off x="6898525" y="1217522"/>
            <a:ext cx="5486118" cy="677108"/>
          </a:xfrm>
          <a:prstGeom prst="rect">
            <a:avLst/>
          </a:prstGeom>
          <a:noFill/>
          <a:ln>
            <a:noFill/>
          </a:ln>
        </p:spPr>
        <p:txBody>
          <a:bodyPr spcFirstLastPara="1" wrap="square" lIns="182850" tIns="91400" rIns="182850" bIns="914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3200" b="0" i="0" u="none" strike="noStrike" cap="none">
                <a:solidFill>
                  <a:srgbClr val="333333"/>
                </a:solidFill>
                <a:latin typeface="times new roman"/>
                <a:ea typeface="times new roman"/>
                <a:cs typeface="times new roman"/>
                <a:sym typeface="times new roman"/>
              </a:rPr>
              <a:t>The Minds of Boys and Girls®</a:t>
            </a:r>
            <a:endParaRPr sz="3200" b="0" i="0" u="none" strike="noStrike" cap="none">
              <a:solidFill>
                <a:srgbClr val="000000"/>
              </a:solidFill>
              <a:latin typeface="Arial"/>
              <a:ea typeface="Arial"/>
              <a:cs typeface="Arial"/>
              <a:sym typeface="Arial"/>
            </a:endParaRPr>
          </a:p>
        </p:txBody>
      </p:sp>
      <p:sp>
        <p:nvSpPr>
          <p:cNvPr id="192" name="Google Shape;192;p30"/>
          <p:cNvSpPr/>
          <p:nvPr/>
        </p:nvSpPr>
        <p:spPr>
          <a:xfrm>
            <a:off x="17684200" y="1118124"/>
            <a:ext cx="6132704" cy="677108"/>
          </a:xfrm>
          <a:prstGeom prst="rect">
            <a:avLst/>
          </a:prstGeom>
          <a:noFill/>
          <a:ln>
            <a:noFill/>
          </a:ln>
        </p:spPr>
        <p:txBody>
          <a:bodyPr spcFirstLastPara="1" wrap="square" lIns="182850" tIns="91400" rIns="182850" bIns="914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3200" b="0" i="0" u="none" strike="noStrike" cap="none">
                <a:solidFill>
                  <a:srgbClr val="333333"/>
                </a:solidFill>
                <a:latin typeface="times new roman"/>
                <a:ea typeface="times new roman"/>
                <a:cs typeface="times new roman"/>
                <a:sym typeface="times new roman"/>
              </a:rPr>
              <a:t>Boys and Girls Learn Differently®</a:t>
            </a:r>
            <a:endParaRPr sz="3200" b="0" i="0" u="none" strike="noStrike" cap="none">
              <a:solidFill>
                <a:srgbClr val="000000"/>
              </a:solidFill>
              <a:latin typeface="Arial"/>
              <a:ea typeface="Arial"/>
              <a:cs typeface="Arial"/>
              <a:sym typeface="Arial"/>
            </a:endParaRPr>
          </a:p>
        </p:txBody>
      </p:sp>
      <p:sp>
        <p:nvSpPr>
          <p:cNvPr id="193" name="Google Shape;193;p30"/>
          <p:cNvSpPr/>
          <p:nvPr/>
        </p:nvSpPr>
        <p:spPr>
          <a:xfrm>
            <a:off x="13045736" y="1166668"/>
            <a:ext cx="4141776" cy="677108"/>
          </a:xfrm>
          <a:prstGeom prst="rect">
            <a:avLst/>
          </a:prstGeom>
          <a:noFill/>
          <a:ln>
            <a:noFill/>
          </a:ln>
        </p:spPr>
        <p:txBody>
          <a:bodyPr spcFirstLastPara="1" wrap="square" lIns="182850" tIns="91400" rIns="182850" bIns="914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3200" b="0" i="0" u="none" strike="noStrike" cap="none">
                <a:solidFill>
                  <a:srgbClr val="333333"/>
                </a:solidFill>
                <a:latin typeface="times new roman"/>
                <a:ea typeface="times new roman"/>
                <a:cs typeface="times new roman"/>
                <a:sym typeface="times new roman"/>
              </a:rPr>
              <a:t>Helping Boys Thrive®</a:t>
            </a:r>
            <a:endParaRPr sz="3200" b="0" i="0" u="none" strike="noStrike" cap="none">
              <a:solidFill>
                <a:srgbClr val="333333"/>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722680423"/>
      </p:ext>
    </p:extLst>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
        <p:cNvGrpSpPr/>
        <p:nvPr/>
      </p:nvGrpSpPr>
      <p:grpSpPr>
        <a:xfrm>
          <a:off x="0" y="0"/>
          <a:ext cx="0" cy="0"/>
          <a:chOff x="0" y="0"/>
          <a:chExt cx="0" cy="0"/>
        </a:xfrm>
      </p:grpSpPr>
      <p:sp>
        <p:nvSpPr>
          <p:cNvPr id="55" name="Google Shape;55;p14"/>
          <p:cNvSpPr txBox="1">
            <a:spLocks noGrp="1"/>
          </p:cNvSpPr>
          <p:nvPr>
            <p:ph type="body" idx="1"/>
          </p:nvPr>
        </p:nvSpPr>
        <p:spPr>
          <a:xfrm>
            <a:off x="1676400" y="3651250"/>
            <a:ext cx="21031200" cy="8702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6" name="Google Shape;56;p14"/>
          <p:cNvSpPr txBox="1">
            <a:spLocks noGrp="1"/>
          </p:cNvSpPr>
          <p:nvPr>
            <p:ph type="dt" idx="10"/>
          </p:nvPr>
        </p:nvSpPr>
        <p:spPr>
          <a:xfrm>
            <a:off x="1676400" y="12712702"/>
            <a:ext cx="5486400" cy="7304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24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293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293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293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293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293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293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293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2934" b="0" i="0" u="none" strike="noStrike" cap="none">
                <a:solidFill>
                  <a:srgbClr val="000000"/>
                </a:solidFill>
                <a:latin typeface="Arial"/>
                <a:ea typeface="Arial"/>
                <a:cs typeface="Arial"/>
                <a:sym typeface="Arial"/>
              </a:defRPr>
            </a:lvl9pPr>
          </a:lstStyle>
          <a:p>
            <a:endParaRPr/>
          </a:p>
        </p:txBody>
      </p:sp>
      <p:sp>
        <p:nvSpPr>
          <p:cNvPr id="57" name="Google Shape;57;p14"/>
          <p:cNvSpPr txBox="1">
            <a:spLocks noGrp="1"/>
          </p:cNvSpPr>
          <p:nvPr>
            <p:ph type="ftr" idx="11"/>
          </p:nvPr>
        </p:nvSpPr>
        <p:spPr>
          <a:xfrm>
            <a:off x="8077200" y="12712702"/>
            <a:ext cx="8229600" cy="7304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24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293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293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293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293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293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293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293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2934" b="0" i="0" u="none" strike="noStrike" cap="none">
                <a:solidFill>
                  <a:srgbClr val="000000"/>
                </a:solidFill>
                <a:latin typeface="Arial"/>
                <a:ea typeface="Arial"/>
                <a:cs typeface="Arial"/>
                <a:sym typeface="Arial"/>
              </a:defRPr>
            </a:lvl9pPr>
          </a:lstStyle>
          <a:p>
            <a:endParaRPr/>
          </a:p>
        </p:txBody>
      </p:sp>
      <p:sp>
        <p:nvSpPr>
          <p:cNvPr id="58" name="Google Shape;58;p14"/>
          <p:cNvSpPr txBox="1">
            <a:spLocks noGrp="1"/>
          </p:cNvSpPr>
          <p:nvPr>
            <p:ph type="sldNum" idx="12"/>
          </p:nvPr>
        </p:nvSpPr>
        <p:spPr>
          <a:xfrm>
            <a:off x="17221200" y="12712702"/>
            <a:ext cx="5486400" cy="7304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24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24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24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24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24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24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24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24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2400" b="0" i="0" u="none" strike="noStrike" cap="none">
                <a:solidFill>
                  <a:srgbClr val="888888"/>
                </a:solidFill>
                <a:latin typeface="Arial"/>
                <a:ea typeface="Arial"/>
                <a:cs typeface="Arial"/>
                <a:sym typeface="Arial"/>
              </a:defRPr>
            </a:lvl9pPr>
          </a:lstStyle>
          <a:p>
            <a:endParaRPr lang="en-US"/>
          </a:p>
        </p:txBody>
      </p:sp>
      <p:pic>
        <p:nvPicPr>
          <p:cNvPr id="59" name="Google Shape;59;p14"/>
          <p:cNvPicPr preferRelativeResize="0"/>
          <p:nvPr/>
        </p:nvPicPr>
        <p:blipFill rotWithShape="1">
          <a:blip r:embed="rId13">
            <a:alphaModFix/>
          </a:blip>
          <a:srcRect/>
          <a:stretch/>
        </p:blipFill>
        <p:spPr>
          <a:xfrm>
            <a:off x="165905" y="371479"/>
            <a:ext cx="6269622" cy="1526774"/>
          </a:xfrm>
          <a:prstGeom prst="rect">
            <a:avLst/>
          </a:prstGeom>
          <a:noFill/>
          <a:ln>
            <a:noFill/>
          </a:ln>
        </p:spPr>
      </p:pic>
      <p:cxnSp>
        <p:nvCxnSpPr>
          <p:cNvPr id="60" name="Google Shape;60;p14"/>
          <p:cNvCxnSpPr/>
          <p:nvPr/>
        </p:nvCxnSpPr>
        <p:spPr>
          <a:xfrm rot="10800000" flipH="1">
            <a:off x="0" y="1898592"/>
            <a:ext cx="24384000" cy="208000"/>
          </a:xfrm>
          <a:prstGeom prst="straightConnector1">
            <a:avLst/>
          </a:prstGeom>
          <a:noFill/>
          <a:ln w="19050" cap="flat" cmpd="sng">
            <a:solidFill>
              <a:schemeClr val="accent1"/>
            </a:solidFill>
            <a:prstDash val="solid"/>
            <a:miter lim="800000"/>
            <a:headEnd type="none" w="sm" len="sm"/>
            <a:tailEnd type="none" w="sm" len="sm"/>
          </a:ln>
        </p:spPr>
      </p:cxnSp>
      <p:sp>
        <p:nvSpPr>
          <p:cNvPr id="61" name="Google Shape;61;p14"/>
          <p:cNvSpPr/>
          <p:nvPr/>
        </p:nvSpPr>
        <p:spPr>
          <a:xfrm>
            <a:off x="6898522" y="1217522"/>
            <a:ext cx="5486400" cy="677600"/>
          </a:xfrm>
          <a:prstGeom prst="rect">
            <a:avLst/>
          </a:prstGeom>
          <a:noFill/>
          <a:ln>
            <a:noFill/>
          </a:ln>
        </p:spPr>
        <p:txBody>
          <a:bodyPr spcFirstLastPara="1" wrap="square" lIns="182866" tIns="91400" rIns="182866" bIns="914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3200" b="0" i="0" u="none" strike="noStrike" cap="none">
                <a:solidFill>
                  <a:srgbClr val="333333"/>
                </a:solidFill>
                <a:latin typeface="times new roman"/>
                <a:ea typeface="times new roman"/>
                <a:cs typeface="times new roman"/>
                <a:sym typeface="times new roman"/>
              </a:rPr>
              <a:t>The Minds of Boys and Girls®</a:t>
            </a:r>
            <a:endParaRPr sz="3200" b="0" i="0" u="none" strike="noStrike" cap="none">
              <a:solidFill>
                <a:srgbClr val="000000"/>
              </a:solidFill>
              <a:latin typeface="Arial"/>
              <a:ea typeface="Arial"/>
              <a:cs typeface="Arial"/>
              <a:sym typeface="Arial"/>
            </a:endParaRPr>
          </a:p>
        </p:txBody>
      </p:sp>
      <p:sp>
        <p:nvSpPr>
          <p:cNvPr id="62" name="Google Shape;62;p14"/>
          <p:cNvSpPr/>
          <p:nvPr/>
        </p:nvSpPr>
        <p:spPr>
          <a:xfrm>
            <a:off x="17684200" y="1118126"/>
            <a:ext cx="6132800" cy="677600"/>
          </a:xfrm>
          <a:prstGeom prst="rect">
            <a:avLst/>
          </a:prstGeom>
          <a:noFill/>
          <a:ln>
            <a:noFill/>
          </a:ln>
        </p:spPr>
        <p:txBody>
          <a:bodyPr spcFirstLastPara="1" wrap="square" lIns="182866" tIns="91400" rIns="182866" bIns="914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3200" b="0" i="0" u="none" strike="noStrike" cap="none">
                <a:solidFill>
                  <a:srgbClr val="333333"/>
                </a:solidFill>
                <a:latin typeface="times new roman"/>
                <a:ea typeface="times new roman"/>
                <a:cs typeface="times new roman"/>
                <a:sym typeface="times new roman"/>
              </a:rPr>
              <a:t>Boys and Girls Learn Differently®</a:t>
            </a:r>
            <a:endParaRPr sz="3200" b="0" i="0" u="none" strike="noStrike" cap="none">
              <a:solidFill>
                <a:srgbClr val="000000"/>
              </a:solidFill>
              <a:latin typeface="Arial"/>
              <a:ea typeface="Arial"/>
              <a:cs typeface="Arial"/>
              <a:sym typeface="Arial"/>
            </a:endParaRPr>
          </a:p>
        </p:txBody>
      </p:sp>
      <p:sp>
        <p:nvSpPr>
          <p:cNvPr id="63" name="Google Shape;63;p14"/>
          <p:cNvSpPr/>
          <p:nvPr/>
        </p:nvSpPr>
        <p:spPr>
          <a:xfrm>
            <a:off x="13045736" y="1166670"/>
            <a:ext cx="4141600" cy="677600"/>
          </a:xfrm>
          <a:prstGeom prst="rect">
            <a:avLst/>
          </a:prstGeom>
          <a:noFill/>
          <a:ln>
            <a:noFill/>
          </a:ln>
        </p:spPr>
        <p:txBody>
          <a:bodyPr spcFirstLastPara="1" wrap="square" lIns="182866" tIns="91400" rIns="182866" bIns="914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3200" b="0" i="0" u="none" strike="noStrike" cap="none">
                <a:solidFill>
                  <a:srgbClr val="333333"/>
                </a:solidFill>
                <a:latin typeface="times new roman"/>
                <a:ea typeface="times new roman"/>
                <a:cs typeface="times new roman"/>
                <a:sym typeface="times new roman"/>
              </a:rPr>
              <a:t>Helping Boys Thrive®</a:t>
            </a:r>
            <a:endParaRPr sz="3200" b="0" i="0" u="none" strike="noStrike" cap="none">
              <a:solidFill>
                <a:srgbClr val="333333"/>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042930603"/>
      </p:ext>
    </p:extLst>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73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373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373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373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373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373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373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373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3734"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73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373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373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373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373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373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373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373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3734"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73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373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373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373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373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373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373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373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3734"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urianinstitute.com/" TargetMode="External"/><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chart" Target="../charts/chart14.xm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chart" Target="../charts/chart8.xml"/></Relationships>
</file>

<file path=ppt/slides/_rels/slide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9"/>
        <p:cNvGrpSpPr/>
        <p:nvPr/>
      </p:nvGrpSpPr>
      <p:grpSpPr>
        <a:xfrm>
          <a:off x="0" y="0"/>
          <a:ext cx="0" cy="0"/>
          <a:chOff x="0" y="0"/>
          <a:chExt cx="0" cy="0"/>
        </a:xfrm>
      </p:grpSpPr>
      <p:sp>
        <p:nvSpPr>
          <p:cNvPr id="881" name="Google Shape;881;p113"/>
          <p:cNvSpPr txBox="1">
            <a:spLocks noGrp="1"/>
          </p:cNvSpPr>
          <p:nvPr>
            <p:ph type="ctrTitle"/>
          </p:nvPr>
        </p:nvSpPr>
        <p:spPr>
          <a:prstGeom prst="rect">
            <a:avLst/>
          </a:prstGeom>
        </p:spPr>
        <p:txBody>
          <a:bodyPr spcFirstLastPara="1" wrap="square" lIns="182850" tIns="91400" rIns="182850" bIns="91400" anchor="t" anchorCtr="0">
            <a:noAutofit/>
          </a:bodyPr>
          <a:lstStyle/>
          <a:p>
            <a:r>
              <a:rPr lang="en-US" sz="8000" dirty="0"/>
              <a:t>Gurian Institute Success Data Over Twenty-Five Years</a:t>
            </a:r>
            <a:endParaRPr dirty="0"/>
          </a:p>
        </p:txBody>
      </p:sp>
      <p:sp>
        <p:nvSpPr>
          <p:cNvPr id="2" name="Subtitle 1">
            <a:extLst>
              <a:ext uri="{FF2B5EF4-FFF2-40B4-BE49-F238E27FC236}">
                <a16:creationId xmlns:a16="http://schemas.microsoft.com/office/drawing/2014/main" id="{D65EE03C-2C78-FCAA-4DF2-653C84C08B1F}"/>
              </a:ext>
            </a:extLst>
          </p:cNvPr>
          <p:cNvSpPr>
            <a:spLocks noGrp="1"/>
          </p:cNvSpPr>
          <p:nvPr>
            <p:ph type="subTitle" idx="1"/>
          </p:nvPr>
        </p:nvSpPr>
        <p:spPr/>
        <p:txBody>
          <a:bodyPr/>
          <a:lstStyle/>
          <a:p>
            <a:pPr algn="l"/>
            <a:r>
              <a:rPr lang="en-US" dirty="0"/>
              <a:t>*This brief power point graphically illustrates success data from various schools serving children of all ages.  </a:t>
            </a:r>
          </a:p>
          <a:p>
            <a:pPr algn="l"/>
            <a:r>
              <a:rPr lang="en-US" dirty="0"/>
              <a:t>*We first deployed GI interventions in the late 1990s, in six school districts in Missouri.  Those success results were peer-reviewed and published in Boys and Girls Learn Differently (Jossey Bass/John Wiley:  San Francisco, 2000, 2010).</a:t>
            </a:r>
          </a:p>
          <a:p>
            <a:pPr algn="l"/>
            <a:r>
              <a:rPr lang="en-US" dirty="0"/>
              <a:t>*For more detail and more success data, please visit the Success pages of </a:t>
            </a:r>
            <a:r>
              <a:rPr lang="en-US" dirty="0">
                <a:hlinkClick r:id="rId3"/>
              </a:rPr>
              <a:t>www.gurianinstitute.com</a:t>
            </a:r>
            <a:r>
              <a:rPr lang="en-US" dirty="0"/>
              <a:t>.</a:t>
            </a:r>
          </a:p>
          <a:p>
            <a:pPr algn="l"/>
            <a:r>
              <a:rPr lang="en-US" dirty="0"/>
              <a:t>*To bring our programs and training to your school or district, please write us at info@gurianinstitute.com.</a:t>
            </a:r>
          </a:p>
        </p:txBody>
      </p:sp>
      <p:sp>
        <p:nvSpPr>
          <p:cNvPr id="880" name="Google Shape;880;p113"/>
          <p:cNvSpPr txBox="1">
            <a:spLocks noGrp="1"/>
          </p:cNvSpPr>
          <p:nvPr>
            <p:ph type="sldNum" idx="12"/>
          </p:nvPr>
        </p:nvSpPr>
        <p:spPr>
          <a:prstGeom prst="rect">
            <a:avLst/>
          </a:prstGeom>
        </p:spPr>
        <p:txBody>
          <a:bodyPr spcFirstLastPara="1" wrap="square" lIns="182850" tIns="91400" rIns="182850" bIns="91400" anchor="ctr" anchorCtr="0">
            <a:noAutofit/>
          </a:bodyPr>
          <a:lstStyle/>
          <a:p>
            <a:pPr marL="0" marR="0" lvl="0" indent="0" algn="r" defTabSz="18288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2400" b="0" i="0" u="none" strike="noStrike" kern="0" cap="none" spc="0" normalizeH="0" baseline="0" noProof="0">
                <a:ln>
                  <a:noFill/>
                </a:ln>
                <a:solidFill>
                  <a:srgbClr val="888888"/>
                </a:solidFill>
                <a:effectLst/>
                <a:uLnTx/>
                <a:uFillTx/>
                <a:latin typeface="Arial"/>
                <a:cs typeface="Arial"/>
                <a:sym typeface="Arial"/>
              </a:rPr>
              <a:pPr marL="0" marR="0" lvl="0" indent="0" algn="r" defTabSz="1828800" rtl="0" eaLnBrk="1" fontAlgn="auto" latinLnBrk="0" hangingPunct="1">
                <a:lnSpc>
                  <a:spcPct val="100000"/>
                </a:lnSpc>
                <a:spcBef>
                  <a:spcPts val="0"/>
                </a:spcBef>
                <a:spcAft>
                  <a:spcPts val="0"/>
                </a:spcAft>
                <a:buClr>
                  <a:srgbClr val="000000"/>
                </a:buClr>
                <a:buSzPts val="1200"/>
                <a:buFont typeface="Arial"/>
                <a:buNone/>
                <a:tabLst/>
                <a:defRPr/>
              </a:pPr>
              <a:t>1</a:t>
            </a:fld>
            <a:endParaRPr kumimoji="0" sz="24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2397693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 name="Gurian-Institute-logo@04x.png" descr="Gurian-Institute-logo@04x.png"/>
          <p:cNvPicPr>
            <a:picLocks noChangeAspect="1"/>
          </p:cNvPicPr>
          <p:nvPr/>
        </p:nvPicPr>
        <p:blipFill>
          <a:blip r:embed="rId2"/>
          <a:stretch>
            <a:fillRect/>
          </a:stretch>
        </p:blipFill>
        <p:spPr>
          <a:xfrm>
            <a:off x="3376722" y="1081234"/>
            <a:ext cx="2986598" cy="804723"/>
          </a:xfrm>
          <a:prstGeom prst="rect">
            <a:avLst/>
          </a:prstGeom>
          <a:ln w="12700">
            <a:miter lim="400000"/>
          </a:ln>
        </p:spPr>
      </p:pic>
      <p:grpSp>
        <p:nvGrpSpPr>
          <p:cNvPr id="205" name="Group"/>
          <p:cNvGrpSpPr/>
          <p:nvPr/>
        </p:nvGrpSpPr>
        <p:grpSpPr>
          <a:xfrm>
            <a:off x="2665205" y="2056645"/>
            <a:ext cx="21058395" cy="11432435"/>
            <a:chOff x="-2437074" y="-723901"/>
            <a:chExt cx="16828215" cy="11432434"/>
          </a:xfrm>
        </p:grpSpPr>
        <p:graphicFrame>
          <p:nvGraphicFramePr>
            <p:cNvPr id="203" name="Gains using Gurian Success Model at Franklin Boys Preparatory Academy in Florida 2013"/>
            <p:cNvGraphicFramePr/>
            <p:nvPr>
              <p:extLst>
                <p:ext uri="{D42A27DB-BD31-4B8C-83A1-F6EECF244321}">
                  <p14:modId xmlns:p14="http://schemas.microsoft.com/office/powerpoint/2010/main" val="164764043"/>
                </p:ext>
              </p:extLst>
            </p:nvPr>
          </p:nvGraphicFramePr>
          <p:xfrm>
            <a:off x="-2437074" y="-723901"/>
            <a:ext cx="15226132" cy="11000633"/>
          </p:xfrm>
          <a:graphic>
            <a:graphicData uri="http://schemas.openxmlformats.org/drawingml/2006/chart">
              <c:chart xmlns:c="http://schemas.openxmlformats.org/drawingml/2006/chart" xmlns:r="http://schemas.openxmlformats.org/officeDocument/2006/relationships" r:id="rId3"/>
            </a:graphicData>
          </a:graphic>
        </p:graphicFrame>
        <p:sp>
          <p:nvSpPr>
            <p:cNvPr id="204" name="Caption"/>
            <p:cNvSpPr/>
            <p:nvPr/>
          </p:nvSpPr>
          <p:spPr>
            <a:xfrm>
              <a:off x="0" y="10276732"/>
              <a:ext cx="14391141" cy="431801"/>
            </a:xfrm>
            <a:prstGeom prst="roundRect">
              <a:avLst>
                <a:gd name="adj" fmla="val 0"/>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noAutofit/>
            </a:bodyPr>
            <a:lstStyle>
              <a:lvl1pPr defTabSz="457200">
                <a:defRPr sz="2000">
                  <a:solidFill>
                    <a:srgbClr val="000000"/>
                  </a:solidFill>
                  <a:latin typeface="Palatino"/>
                  <a:ea typeface="Palatino"/>
                  <a:cs typeface="Palatino"/>
                  <a:sym typeface="Palatino"/>
                </a:defRPr>
              </a:lvl1pPr>
            </a:lstStyle>
            <a:p>
              <a:r>
                <a:rPr dirty="0"/>
                <a:t>Franklin is a single sex school and 66% boys of color.</a:t>
              </a:r>
            </a:p>
          </p:txBody>
        </p:sp>
      </p:gr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 name="Gurian-Institute-logo@04x.png" descr="Gurian-Institute-logo@04x.png"/>
          <p:cNvPicPr>
            <a:picLocks noChangeAspect="1"/>
          </p:cNvPicPr>
          <p:nvPr/>
        </p:nvPicPr>
        <p:blipFill>
          <a:blip r:embed="rId2"/>
          <a:stretch>
            <a:fillRect/>
          </a:stretch>
        </p:blipFill>
        <p:spPr>
          <a:xfrm>
            <a:off x="2433684" y="1393087"/>
            <a:ext cx="2984222" cy="804083"/>
          </a:xfrm>
          <a:prstGeom prst="rect">
            <a:avLst/>
          </a:prstGeom>
          <a:ln w="12700">
            <a:miter lim="400000"/>
          </a:ln>
        </p:spPr>
      </p:pic>
      <p:grpSp>
        <p:nvGrpSpPr>
          <p:cNvPr id="210" name="Group"/>
          <p:cNvGrpSpPr/>
          <p:nvPr/>
        </p:nvGrpSpPr>
        <p:grpSpPr>
          <a:xfrm>
            <a:off x="1591732" y="2298769"/>
            <a:ext cx="22098001" cy="8621922"/>
            <a:chOff x="-676291" y="-901700"/>
            <a:chExt cx="17750035" cy="8621921"/>
          </a:xfrm>
        </p:grpSpPr>
        <p:graphicFrame>
          <p:nvGraphicFramePr>
            <p:cNvPr id="208" name="Gains in Writing using Gurian Success Model at Franklin Boys Preparatory Academy in Florida 2013"/>
            <p:cNvGraphicFramePr/>
            <p:nvPr>
              <p:extLst>
                <p:ext uri="{D42A27DB-BD31-4B8C-83A1-F6EECF244321}">
                  <p14:modId xmlns:p14="http://schemas.microsoft.com/office/powerpoint/2010/main" val="1953651023"/>
                </p:ext>
              </p:extLst>
            </p:nvPr>
          </p:nvGraphicFramePr>
          <p:xfrm>
            <a:off x="-676291" y="-901700"/>
            <a:ext cx="17750035" cy="8063121"/>
          </p:xfrm>
          <a:graphic>
            <a:graphicData uri="http://schemas.openxmlformats.org/drawingml/2006/chart">
              <c:chart xmlns:c="http://schemas.openxmlformats.org/drawingml/2006/chart" xmlns:r="http://schemas.openxmlformats.org/officeDocument/2006/relationships" r:id="rId3"/>
            </a:graphicData>
          </a:graphic>
        </p:graphicFrame>
        <p:sp>
          <p:nvSpPr>
            <p:cNvPr id="209" name="Caption"/>
            <p:cNvSpPr/>
            <p:nvPr/>
          </p:nvSpPr>
          <p:spPr>
            <a:xfrm>
              <a:off x="0" y="7263020"/>
              <a:ext cx="16775319" cy="457201"/>
            </a:xfrm>
            <a:prstGeom prst="roundRect">
              <a:avLst>
                <a:gd name="adj" fmla="val 0"/>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lvl1pPr>
                <a:defRPr sz="2100">
                  <a:latin typeface="Palatino"/>
                  <a:ea typeface="Palatino"/>
                  <a:cs typeface="Palatino"/>
                  <a:sym typeface="Palatino"/>
                </a:defRPr>
              </a:lvl1pPr>
            </a:lstStyle>
            <a:p>
              <a:r>
                <a:rPr dirty="0"/>
                <a:t>Franklin is a single sex school and 66% boys of color.</a:t>
              </a:r>
            </a:p>
          </p:txBody>
        </p:sp>
      </p:gr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 name="Gurian-Institute-logo@04x.png" descr="Gurian-Institute-logo@04x.png"/>
          <p:cNvPicPr>
            <a:picLocks noChangeAspect="1"/>
          </p:cNvPicPr>
          <p:nvPr/>
        </p:nvPicPr>
        <p:blipFill>
          <a:blip r:embed="rId2"/>
          <a:stretch>
            <a:fillRect/>
          </a:stretch>
        </p:blipFill>
        <p:spPr>
          <a:xfrm>
            <a:off x="2039121" y="748518"/>
            <a:ext cx="2984222" cy="804083"/>
          </a:xfrm>
          <a:prstGeom prst="rect">
            <a:avLst/>
          </a:prstGeom>
          <a:ln w="12700">
            <a:miter lim="400000"/>
          </a:ln>
        </p:spPr>
      </p:pic>
      <p:graphicFrame>
        <p:nvGraphicFramePr>
          <p:cNvPr id="213" name="Percent Increase in Reading and Math at Chattanooga Preparatory School using Gurian Success Model 2018"/>
          <p:cNvGraphicFramePr/>
          <p:nvPr>
            <p:extLst>
              <p:ext uri="{D42A27DB-BD31-4B8C-83A1-F6EECF244321}">
                <p14:modId xmlns:p14="http://schemas.microsoft.com/office/powerpoint/2010/main" val="4177900705"/>
              </p:ext>
            </p:extLst>
          </p:nvPr>
        </p:nvGraphicFramePr>
        <p:xfrm>
          <a:off x="1487837" y="1552601"/>
          <a:ext cx="22162577" cy="1083988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79"/>
        <p:cNvGrpSpPr/>
        <p:nvPr/>
      </p:nvGrpSpPr>
      <p:grpSpPr>
        <a:xfrm>
          <a:off x="0" y="0"/>
          <a:ext cx="0" cy="0"/>
          <a:chOff x="0" y="0"/>
          <a:chExt cx="0" cy="0"/>
        </a:xfrm>
      </p:grpSpPr>
      <p:sp>
        <p:nvSpPr>
          <p:cNvPr id="880" name="Google Shape;880;p113"/>
          <p:cNvSpPr txBox="1">
            <a:spLocks noGrp="1"/>
          </p:cNvSpPr>
          <p:nvPr>
            <p:ph type="sldNum" idx="12"/>
          </p:nvPr>
        </p:nvSpPr>
        <p:spPr>
          <a:xfrm>
            <a:off x="17221200" y="12712700"/>
            <a:ext cx="5486400" cy="730200"/>
          </a:xfrm>
          <a:prstGeom prst="rect">
            <a:avLst/>
          </a:prstGeom>
        </p:spPr>
        <p:txBody>
          <a:bodyPr spcFirstLastPara="1" wrap="square" lIns="182850" tIns="91400" rIns="182850" bIns="91400" anchor="ctr" anchorCtr="0">
            <a:noAutofit/>
          </a:bodyPr>
          <a:lstStyle/>
          <a:p>
            <a:pPr defTabSz="1828800" hangingPunct="1">
              <a:defRPr/>
            </a:pPr>
            <a:fld id="{00000000-1234-1234-1234-123412341234}" type="slidenum">
              <a:rPr lang="en-US"/>
              <a:pPr defTabSz="1828800" hangingPunct="1">
                <a:defRPr/>
              </a:pPr>
              <a:t>13</a:t>
            </a:fld>
            <a:endParaRPr/>
          </a:p>
        </p:txBody>
      </p:sp>
      <p:sp>
        <p:nvSpPr>
          <p:cNvPr id="881" name="Google Shape;881;p113"/>
          <p:cNvSpPr txBox="1">
            <a:spLocks noGrp="1"/>
          </p:cNvSpPr>
          <p:nvPr>
            <p:ph type="title"/>
          </p:nvPr>
        </p:nvSpPr>
        <p:spPr>
          <a:xfrm>
            <a:off x="396600" y="1996700"/>
            <a:ext cx="21893032" cy="1473600"/>
          </a:xfrm>
          <a:prstGeom prst="rect">
            <a:avLst/>
          </a:prstGeom>
        </p:spPr>
        <p:txBody>
          <a:bodyPr spcFirstLastPara="1" wrap="square" lIns="182850" tIns="91400" rIns="182850" bIns="91400" anchor="t" anchorCtr="0">
            <a:noAutofit/>
          </a:bodyPr>
          <a:lstStyle/>
          <a:p>
            <a:r>
              <a:rPr lang="en-US" sz="8000" dirty="0"/>
              <a:t>e-DECA (Cartwright, Preschool), Phoenix Head Start Pilots 2020, Before/After Data</a:t>
            </a:r>
            <a:endParaRPr dirty="0"/>
          </a:p>
          <a:p>
            <a:endParaRPr dirty="0"/>
          </a:p>
        </p:txBody>
      </p:sp>
      <p:pic>
        <p:nvPicPr>
          <p:cNvPr id="882" name="Google Shape;882;p113"/>
          <p:cNvPicPr preferRelativeResize="0"/>
          <p:nvPr/>
        </p:nvPicPr>
        <p:blipFill>
          <a:blip r:embed="rId3">
            <a:alphaModFix/>
          </a:blip>
          <a:stretch>
            <a:fillRect/>
          </a:stretch>
        </p:blipFill>
        <p:spPr>
          <a:xfrm>
            <a:off x="3801000" y="4158850"/>
            <a:ext cx="3203900" cy="8785200"/>
          </a:xfrm>
          <a:prstGeom prst="rect">
            <a:avLst/>
          </a:prstGeom>
          <a:noFill/>
          <a:ln>
            <a:noFill/>
          </a:ln>
        </p:spPr>
      </p:pic>
      <p:pic>
        <p:nvPicPr>
          <p:cNvPr id="883" name="Google Shape;883;p113"/>
          <p:cNvPicPr preferRelativeResize="0"/>
          <p:nvPr/>
        </p:nvPicPr>
        <p:blipFill>
          <a:blip r:embed="rId4">
            <a:alphaModFix/>
          </a:blip>
          <a:stretch>
            <a:fillRect/>
          </a:stretch>
        </p:blipFill>
        <p:spPr>
          <a:xfrm>
            <a:off x="17717226" y="4158850"/>
            <a:ext cx="2997940" cy="8937600"/>
          </a:xfrm>
          <a:prstGeom prst="rect">
            <a:avLst/>
          </a:prstGeom>
          <a:noFill/>
          <a:ln>
            <a:noFill/>
          </a:ln>
        </p:spPr>
      </p:pic>
      <p:sp>
        <p:nvSpPr>
          <p:cNvPr id="884" name="Google Shape;884;p113"/>
          <p:cNvSpPr/>
          <p:nvPr/>
        </p:nvSpPr>
        <p:spPr>
          <a:xfrm>
            <a:off x="7336450" y="6921500"/>
            <a:ext cx="8134876" cy="29271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pPr algn="l" defTabSz="1828800" hangingPunct="1">
              <a:buClr>
                <a:srgbClr val="000000"/>
              </a:buClr>
              <a:defRPr/>
            </a:pPr>
            <a:endParaRPr sz="2800">
              <a:solidFill>
                <a:srgbClr val="000000"/>
              </a:solidFill>
              <a:latin typeface="Arial"/>
              <a:cs typeface="Arial"/>
              <a:sym typeface="Arial"/>
            </a:endParaRPr>
          </a:p>
        </p:txBody>
      </p:sp>
      <p:sp>
        <p:nvSpPr>
          <p:cNvPr id="885" name="Google Shape;885;p113"/>
          <p:cNvSpPr/>
          <p:nvPr/>
        </p:nvSpPr>
        <p:spPr>
          <a:xfrm>
            <a:off x="396600" y="6378800"/>
            <a:ext cx="3404400" cy="3469800"/>
          </a:xfrm>
          <a:prstGeom prst="rightArrowCallout">
            <a:avLst>
              <a:gd name="adj1" fmla="val 25000"/>
              <a:gd name="adj2" fmla="val 25000"/>
              <a:gd name="adj3" fmla="val 25000"/>
              <a:gd name="adj4" fmla="val 64977"/>
            </a:avLst>
          </a:prstGeom>
          <a:solidFill>
            <a:schemeClr val="lt2"/>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pPr algn="l" defTabSz="1828800" hangingPunct="1">
              <a:buClr>
                <a:srgbClr val="000000"/>
              </a:buClr>
              <a:defRPr/>
            </a:pPr>
            <a:r>
              <a:rPr lang="en-US" sz="2800">
                <a:solidFill>
                  <a:srgbClr val="000000"/>
                </a:solidFill>
                <a:latin typeface="Arial"/>
                <a:cs typeface="Arial"/>
                <a:sym typeface="Arial"/>
              </a:rPr>
              <a:t>Notice all the Red Indicators</a:t>
            </a:r>
            <a:endParaRPr sz="2800">
              <a:solidFill>
                <a:srgbClr val="000000"/>
              </a:solidFill>
              <a:latin typeface="Arial"/>
              <a:cs typeface="Arial"/>
              <a:sym typeface="Arial"/>
            </a:endParaRPr>
          </a:p>
          <a:p>
            <a:pPr algn="l" defTabSz="1828800" hangingPunct="1">
              <a:buClr>
                <a:srgbClr val="000000"/>
              </a:buClr>
              <a:defRPr/>
            </a:pPr>
            <a:r>
              <a:rPr lang="en-US" sz="2800">
                <a:solidFill>
                  <a:srgbClr val="000000"/>
                </a:solidFill>
                <a:latin typeface="Arial"/>
                <a:cs typeface="Arial"/>
                <a:sym typeface="Arial"/>
              </a:rPr>
              <a:t>(Concerns)</a:t>
            </a:r>
            <a:endParaRPr sz="2800">
              <a:solidFill>
                <a:srgbClr val="000000"/>
              </a:solidFill>
              <a:latin typeface="Arial"/>
              <a:cs typeface="Arial"/>
              <a:sym typeface="Arial"/>
            </a:endParaRPr>
          </a:p>
        </p:txBody>
      </p:sp>
      <p:sp>
        <p:nvSpPr>
          <p:cNvPr id="886" name="Google Shape;886;p113"/>
          <p:cNvSpPr txBox="1"/>
          <p:nvPr/>
        </p:nvSpPr>
        <p:spPr>
          <a:xfrm>
            <a:off x="7004900" y="7621600"/>
            <a:ext cx="7970400" cy="1473600"/>
          </a:xfrm>
          <a:prstGeom prst="rect">
            <a:avLst/>
          </a:prstGeom>
          <a:noFill/>
          <a:ln>
            <a:noFill/>
          </a:ln>
        </p:spPr>
        <p:txBody>
          <a:bodyPr spcFirstLastPara="1" wrap="square" lIns="182850" tIns="182850" rIns="182850" bIns="182850" anchor="t" anchorCtr="0">
            <a:noAutofit/>
          </a:bodyPr>
          <a:lstStyle/>
          <a:p>
            <a:pPr defTabSz="1828800" hangingPunct="1">
              <a:buClr>
                <a:srgbClr val="000000"/>
              </a:buClr>
              <a:defRPr/>
            </a:pPr>
            <a:r>
              <a:rPr lang="en-US" sz="2800" dirty="0">
                <a:solidFill>
                  <a:srgbClr val="000000"/>
                </a:solidFill>
                <a:latin typeface="Calibri"/>
                <a:ea typeface="Calibri"/>
                <a:cs typeface="Calibri"/>
                <a:sym typeface="Calibri"/>
              </a:rPr>
              <a:t>August-February </a:t>
            </a:r>
            <a:endParaRPr sz="2800" dirty="0">
              <a:solidFill>
                <a:srgbClr val="000000"/>
              </a:solidFill>
              <a:latin typeface="Calibri"/>
              <a:ea typeface="Calibri"/>
              <a:cs typeface="Calibri"/>
              <a:sym typeface="Calibri"/>
            </a:endParaRPr>
          </a:p>
          <a:p>
            <a:pPr defTabSz="1828800" hangingPunct="1">
              <a:buClr>
                <a:srgbClr val="000000"/>
              </a:buClr>
              <a:defRPr/>
            </a:pPr>
            <a:r>
              <a:rPr lang="en-US" sz="2800" dirty="0">
                <a:solidFill>
                  <a:srgbClr val="000000"/>
                </a:solidFill>
                <a:latin typeface="Calibri"/>
                <a:ea typeface="Calibri"/>
                <a:cs typeface="Calibri"/>
                <a:sym typeface="Calibri"/>
              </a:rPr>
              <a:t>After Gurian training and coaching implementations.</a:t>
            </a:r>
            <a:endParaRPr sz="2800" dirty="0">
              <a:solidFill>
                <a:srgbClr val="000000"/>
              </a:solidFill>
              <a:latin typeface="Calibri"/>
              <a:ea typeface="Calibri"/>
              <a:cs typeface="Calibri"/>
              <a:sym typeface="Calibri"/>
            </a:endParaRPr>
          </a:p>
        </p:txBody>
      </p:sp>
      <p:pic>
        <p:nvPicPr>
          <p:cNvPr id="887" name="Google Shape;887;p113"/>
          <p:cNvPicPr preferRelativeResize="0"/>
          <p:nvPr/>
        </p:nvPicPr>
        <p:blipFill>
          <a:blip r:embed="rId5">
            <a:alphaModFix/>
          </a:blip>
          <a:stretch>
            <a:fillRect/>
          </a:stretch>
        </p:blipFill>
        <p:spPr>
          <a:xfrm>
            <a:off x="15726176" y="7621592"/>
            <a:ext cx="1495024" cy="984224"/>
          </a:xfrm>
          <a:prstGeom prst="rect">
            <a:avLst/>
          </a:prstGeom>
          <a:noFill/>
          <a:ln>
            <a:noFill/>
          </a:ln>
        </p:spPr>
      </p:pic>
      <p:sp>
        <p:nvSpPr>
          <p:cNvPr id="888" name="Google Shape;888;p113"/>
          <p:cNvSpPr/>
          <p:nvPr/>
        </p:nvSpPr>
        <p:spPr>
          <a:xfrm>
            <a:off x="20715150" y="6378800"/>
            <a:ext cx="3204000" cy="3469800"/>
          </a:xfrm>
          <a:prstGeom prst="leftArrowCallout">
            <a:avLst>
              <a:gd name="adj1" fmla="val 25000"/>
              <a:gd name="adj2" fmla="val 25000"/>
              <a:gd name="adj3" fmla="val 25000"/>
              <a:gd name="adj4" fmla="val 64977"/>
            </a:avLst>
          </a:prstGeom>
          <a:solidFill>
            <a:schemeClr val="lt2"/>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pPr algn="l" defTabSz="1828800" hangingPunct="1">
              <a:buClr>
                <a:srgbClr val="000000"/>
              </a:buClr>
              <a:defRPr/>
            </a:pPr>
            <a:r>
              <a:rPr lang="en-US" sz="2800">
                <a:solidFill>
                  <a:srgbClr val="000000"/>
                </a:solidFill>
                <a:latin typeface="Arial"/>
                <a:cs typeface="Arial"/>
                <a:sym typeface="Arial"/>
              </a:rPr>
              <a:t>Less Red Indicators more Strengths</a:t>
            </a:r>
            <a:endParaRPr sz="2800">
              <a:solidFill>
                <a:srgbClr val="000000"/>
              </a:solidFill>
              <a:latin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869" name="Google Shape;869;p112"/>
          <p:cNvSpPr txBox="1">
            <a:spLocks noGrp="1"/>
          </p:cNvSpPr>
          <p:nvPr>
            <p:ph type="title"/>
          </p:nvPr>
        </p:nvSpPr>
        <p:spPr>
          <a:xfrm>
            <a:off x="1219200" y="2467993"/>
            <a:ext cx="21945600" cy="1313894"/>
          </a:xfrm>
          <a:prstGeom prst="rect">
            <a:avLst/>
          </a:prstGeom>
          <a:noFill/>
          <a:ln>
            <a:noFill/>
          </a:ln>
        </p:spPr>
        <p:txBody>
          <a:bodyPr spcFirstLastPara="1" wrap="square" lIns="182850" tIns="91400" rIns="182850" bIns="91400" anchor="t" anchorCtr="0">
            <a:noAutofit/>
          </a:bodyPr>
          <a:lstStyle/>
          <a:p>
            <a:pPr>
              <a:buSzPts val="3200"/>
            </a:pPr>
            <a:r>
              <a:rPr lang="en-US" sz="6400" b="1" dirty="0"/>
              <a:t>   School Readiness Goals, Preschool, Head Start</a:t>
            </a:r>
            <a:r>
              <a:rPr lang="en-US" sz="6400" b="1"/>
              <a:t>, 2021</a:t>
            </a:r>
            <a:endParaRPr dirty="0"/>
          </a:p>
        </p:txBody>
      </p:sp>
      <p:sp>
        <p:nvSpPr>
          <p:cNvPr id="870" name="Google Shape;870;p112"/>
          <p:cNvSpPr txBox="1">
            <a:spLocks noGrp="1"/>
          </p:cNvSpPr>
          <p:nvPr>
            <p:ph type="sldNum" idx="12"/>
          </p:nvPr>
        </p:nvSpPr>
        <p:spPr>
          <a:xfrm>
            <a:off x="17221200" y="12712701"/>
            <a:ext cx="5486400" cy="730250"/>
          </a:xfrm>
          <a:prstGeom prst="rect">
            <a:avLst/>
          </a:prstGeom>
          <a:noFill/>
          <a:ln>
            <a:noFill/>
          </a:ln>
        </p:spPr>
        <p:txBody>
          <a:bodyPr spcFirstLastPara="1" wrap="square" lIns="182850" tIns="91400" rIns="182850" bIns="91400" anchor="ctr" anchorCtr="0">
            <a:noAutofit/>
          </a:bodyPr>
          <a:lstStyle/>
          <a:p>
            <a:pPr defTabSz="1828800" hangingPunct="1">
              <a:defRPr/>
            </a:pPr>
            <a:fld id="{00000000-1234-1234-1234-123412341234}" type="slidenum">
              <a:rPr lang="en-US">
                <a:latin typeface="Calibri"/>
                <a:ea typeface="Calibri"/>
                <a:cs typeface="Calibri"/>
                <a:sym typeface="Calibri"/>
              </a:rPr>
              <a:pPr defTabSz="1828800" hangingPunct="1">
                <a:defRPr/>
              </a:pPr>
              <a:t>14</a:t>
            </a:fld>
            <a:endParaRPr>
              <a:latin typeface="Calibri"/>
              <a:ea typeface="Calibri"/>
              <a:cs typeface="Calibri"/>
              <a:sym typeface="Calibri"/>
            </a:endParaRPr>
          </a:p>
        </p:txBody>
      </p:sp>
      <p:pic>
        <p:nvPicPr>
          <p:cNvPr id="871" name="Google Shape;871;p112"/>
          <p:cNvPicPr preferRelativeResize="0"/>
          <p:nvPr/>
        </p:nvPicPr>
        <p:blipFill rotWithShape="1">
          <a:blip r:embed="rId3">
            <a:alphaModFix/>
          </a:blip>
          <a:srcRect/>
          <a:stretch/>
        </p:blipFill>
        <p:spPr>
          <a:xfrm>
            <a:off x="20629953" y="6232804"/>
            <a:ext cx="3531834" cy="2194940"/>
          </a:xfrm>
          <a:prstGeom prst="rect">
            <a:avLst/>
          </a:prstGeom>
          <a:noFill/>
          <a:ln>
            <a:noFill/>
          </a:ln>
        </p:spPr>
      </p:pic>
      <p:pic>
        <p:nvPicPr>
          <p:cNvPr id="872" name="Google Shape;872;p112" descr="Related image"/>
          <p:cNvPicPr preferRelativeResize="0"/>
          <p:nvPr/>
        </p:nvPicPr>
        <p:blipFill rotWithShape="1">
          <a:blip r:embed="rId4">
            <a:alphaModFix/>
          </a:blip>
          <a:srcRect/>
          <a:stretch/>
        </p:blipFill>
        <p:spPr>
          <a:xfrm>
            <a:off x="20831280" y="2291308"/>
            <a:ext cx="3330520" cy="2289176"/>
          </a:xfrm>
          <a:prstGeom prst="rect">
            <a:avLst/>
          </a:prstGeom>
          <a:noFill/>
          <a:ln>
            <a:noFill/>
          </a:ln>
        </p:spPr>
      </p:pic>
      <p:pic>
        <p:nvPicPr>
          <p:cNvPr id="873" name="Google Shape;873;p112" descr="Related image"/>
          <p:cNvPicPr preferRelativeResize="0"/>
          <p:nvPr/>
        </p:nvPicPr>
        <p:blipFill rotWithShape="1">
          <a:blip r:embed="rId5">
            <a:alphaModFix/>
          </a:blip>
          <a:srcRect/>
          <a:stretch/>
        </p:blipFill>
        <p:spPr>
          <a:xfrm>
            <a:off x="20453826" y="9425636"/>
            <a:ext cx="3707996" cy="2289176"/>
          </a:xfrm>
          <a:prstGeom prst="rect">
            <a:avLst/>
          </a:prstGeom>
          <a:noFill/>
          <a:ln>
            <a:noFill/>
          </a:ln>
        </p:spPr>
      </p:pic>
      <p:graphicFrame>
        <p:nvGraphicFramePr>
          <p:cNvPr id="8" name="Chart 7">
            <a:extLst>
              <a:ext uri="{FF2B5EF4-FFF2-40B4-BE49-F238E27FC236}">
                <a16:creationId xmlns:a16="http://schemas.microsoft.com/office/drawing/2014/main" id="{A6F747FD-F7CC-413C-844F-619FED642CCB}"/>
              </a:ext>
            </a:extLst>
          </p:cNvPr>
          <p:cNvGraphicFramePr/>
          <p:nvPr/>
        </p:nvGraphicFramePr>
        <p:xfrm>
          <a:off x="2698812" y="3360420"/>
          <a:ext cx="16934140" cy="6995160"/>
        </p:xfrm>
        <a:graphic>
          <a:graphicData uri="http://schemas.openxmlformats.org/drawingml/2006/chart">
            <c:chart xmlns:c="http://schemas.openxmlformats.org/drawingml/2006/chart" xmlns:r="http://schemas.openxmlformats.org/officeDocument/2006/relationships" r:id="rId6"/>
          </a:graphicData>
        </a:graphic>
      </p:graphicFrame>
      <p:sp>
        <p:nvSpPr>
          <p:cNvPr id="10" name="TextBox 9">
            <a:extLst>
              <a:ext uri="{FF2B5EF4-FFF2-40B4-BE49-F238E27FC236}">
                <a16:creationId xmlns:a16="http://schemas.microsoft.com/office/drawing/2014/main" id="{9120A4D4-F092-4E12-8B73-2035BAAE3DED}"/>
              </a:ext>
            </a:extLst>
          </p:cNvPr>
          <p:cNvSpPr txBox="1"/>
          <p:nvPr/>
        </p:nvSpPr>
        <p:spPr>
          <a:xfrm>
            <a:off x="222178" y="4935987"/>
            <a:ext cx="4528870" cy="5262979"/>
          </a:xfrm>
          <a:prstGeom prst="rect">
            <a:avLst/>
          </a:prstGeom>
          <a:noFill/>
        </p:spPr>
        <p:txBody>
          <a:bodyPr wrap="square">
            <a:spAutoFit/>
          </a:bodyPr>
          <a:lstStyle/>
          <a:p>
            <a:pPr algn="l" defTabSz="1828800" hangingPunct="1">
              <a:buClr>
                <a:srgbClr val="000000"/>
              </a:buClr>
              <a:defRPr/>
            </a:pPr>
            <a:r>
              <a:rPr lang="en-US" sz="2800" dirty="0">
                <a:solidFill>
                  <a:srgbClr val="000000"/>
                </a:solidFill>
                <a:latin typeface="Arial" panose="020B0604020202020204" pitchFamily="34" charset="0"/>
                <a:cs typeface="Arial"/>
                <a:sym typeface="Arial"/>
              </a:rPr>
              <a:t>*Time 1 data (October) includes all CECC and Barry Gurian Pilot sites with a total of 87 children with enough Gold data to include in the report. </a:t>
            </a:r>
          </a:p>
          <a:p>
            <a:pPr algn="l" defTabSz="1828800" hangingPunct="1">
              <a:buClr>
                <a:srgbClr val="000000"/>
              </a:buClr>
              <a:defRPr/>
            </a:pPr>
            <a:endParaRPr lang="en-US" sz="2800" dirty="0">
              <a:solidFill>
                <a:srgbClr val="000000"/>
              </a:solidFill>
              <a:latin typeface="Arial" panose="020B0604020202020204" pitchFamily="34" charset="0"/>
              <a:cs typeface="Arial"/>
              <a:sym typeface="Arial"/>
            </a:endParaRPr>
          </a:p>
          <a:p>
            <a:pPr algn="l" defTabSz="1828800" hangingPunct="1">
              <a:buClr>
                <a:srgbClr val="000000"/>
              </a:buClr>
              <a:defRPr/>
            </a:pPr>
            <a:r>
              <a:rPr lang="en-US" sz="2800" dirty="0">
                <a:solidFill>
                  <a:srgbClr val="000000"/>
                </a:solidFill>
                <a:latin typeface="Arial" panose="020B0604020202020204" pitchFamily="34" charset="0"/>
                <a:cs typeface="Arial"/>
                <a:sym typeface="Arial"/>
              </a:rPr>
              <a:t>*Time 2 data (February) includes all ASU Prep, CECC and Barry Gurian sites with a total of 103 children.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26" title="Chart"/>
          <p:cNvPicPr preferRelativeResize="0"/>
          <p:nvPr/>
        </p:nvPicPr>
        <p:blipFill>
          <a:blip r:embed="rId3">
            <a:alphaModFix/>
          </a:blip>
          <a:stretch>
            <a:fillRect/>
          </a:stretch>
        </p:blipFill>
        <p:spPr>
          <a:xfrm>
            <a:off x="4687069" y="2270166"/>
            <a:ext cx="19696938" cy="11103904"/>
          </a:xfrm>
          <a:prstGeom prst="rect">
            <a:avLst/>
          </a:prstGeom>
          <a:noFill/>
          <a:ln>
            <a:noFill/>
          </a:ln>
        </p:spPr>
      </p:pic>
      <p:sp>
        <p:nvSpPr>
          <p:cNvPr id="127" name="Google Shape;127;p26"/>
          <p:cNvSpPr txBox="1"/>
          <p:nvPr/>
        </p:nvSpPr>
        <p:spPr>
          <a:xfrm>
            <a:off x="345000" y="3220600"/>
            <a:ext cx="4600800" cy="9107412"/>
          </a:xfrm>
          <a:prstGeom prst="rect">
            <a:avLst/>
          </a:prstGeom>
          <a:noFill/>
          <a:ln w="19050" cap="flat" cmpd="sng">
            <a:solidFill>
              <a:srgbClr val="000000"/>
            </a:solidFill>
            <a:prstDash val="solid"/>
            <a:round/>
            <a:headEnd type="none" w="sm" len="sm"/>
            <a:tailEnd type="none" w="sm" len="sm"/>
          </a:ln>
        </p:spPr>
        <p:txBody>
          <a:bodyPr spcFirstLastPara="1" wrap="square" lIns="243800" tIns="243800" rIns="243800" bIns="243800" anchor="t" anchorCtr="0">
            <a:spAutoFit/>
          </a:bodyPr>
          <a:lstStyle/>
          <a:p>
            <a:pPr algn="l" defTabSz="2438340" hangingPunct="1">
              <a:buClr>
                <a:srgbClr val="000000"/>
              </a:buClr>
            </a:pPr>
            <a:r>
              <a:rPr lang="en" sz="2666" b="1" dirty="0">
                <a:solidFill>
                  <a:srgbClr val="000000"/>
                </a:solidFill>
                <a:latin typeface="Calibri"/>
                <a:ea typeface="Calibri"/>
                <a:cs typeface="Calibri"/>
                <a:sym typeface="Calibri"/>
              </a:rPr>
              <a:t>Time 1 (October):</a:t>
            </a:r>
            <a:r>
              <a:rPr lang="en" sz="2666" dirty="0">
                <a:solidFill>
                  <a:srgbClr val="000000"/>
                </a:solidFill>
                <a:latin typeface="Calibri"/>
                <a:ea typeface="Calibri"/>
                <a:cs typeface="Calibri"/>
                <a:sym typeface="Calibri"/>
              </a:rPr>
              <a:t> 164 Children</a:t>
            </a:r>
            <a:endParaRPr sz="2666" dirty="0">
              <a:solidFill>
                <a:srgbClr val="000000"/>
              </a:solidFill>
              <a:latin typeface="Calibri"/>
              <a:ea typeface="Calibri"/>
              <a:cs typeface="Calibri"/>
              <a:sym typeface="Calibri"/>
            </a:endParaRPr>
          </a:p>
          <a:p>
            <a:pPr algn="l" defTabSz="2438340" hangingPunct="1">
              <a:buClr>
                <a:srgbClr val="000000"/>
              </a:buClr>
            </a:pPr>
            <a:r>
              <a:rPr lang="en" sz="2666" b="1" dirty="0">
                <a:solidFill>
                  <a:srgbClr val="000000"/>
                </a:solidFill>
                <a:latin typeface="Calibri"/>
                <a:ea typeface="Calibri"/>
                <a:cs typeface="Calibri"/>
                <a:sym typeface="Calibri"/>
              </a:rPr>
              <a:t>Time 2 (February):</a:t>
            </a:r>
            <a:r>
              <a:rPr lang="en" sz="2666" dirty="0">
                <a:solidFill>
                  <a:srgbClr val="000000"/>
                </a:solidFill>
                <a:latin typeface="Calibri"/>
                <a:ea typeface="Calibri"/>
                <a:cs typeface="Calibri"/>
                <a:sym typeface="Calibri"/>
              </a:rPr>
              <a:t> 184 Children</a:t>
            </a:r>
            <a:endParaRPr sz="2666" dirty="0">
              <a:solidFill>
                <a:srgbClr val="000000"/>
              </a:solidFill>
              <a:latin typeface="Calibri"/>
              <a:ea typeface="Calibri"/>
              <a:cs typeface="Calibri"/>
              <a:sym typeface="Calibri"/>
            </a:endParaRPr>
          </a:p>
          <a:p>
            <a:pPr algn="l" defTabSz="2438340" hangingPunct="1">
              <a:buClr>
                <a:srgbClr val="000000"/>
              </a:buClr>
            </a:pPr>
            <a:r>
              <a:rPr lang="en" sz="2666" b="1" dirty="0">
                <a:solidFill>
                  <a:srgbClr val="000000"/>
                </a:solidFill>
                <a:latin typeface="Calibri"/>
                <a:ea typeface="Calibri"/>
                <a:cs typeface="Calibri"/>
                <a:sym typeface="Calibri"/>
              </a:rPr>
              <a:t>Time 3 (May):</a:t>
            </a:r>
            <a:r>
              <a:rPr lang="en" sz="2666" dirty="0">
                <a:solidFill>
                  <a:srgbClr val="000000"/>
                </a:solidFill>
                <a:latin typeface="Calibri"/>
                <a:ea typeface="Calibri"/>
                <a:cs typeface="Calibri"/>
                <a:sym typeface="Calibri"/>
              </a:rPr>
              <a:t> 206 Children</a:t>
            </a:r>
            <a:endParaRPr sz="2666" dirty="0">
              <a:solidFill>
                <a:srgbClr val="000000"/>
              </a:solidFill>
              <a:latin typeface="Calibri"/>
              <a:ea typeface="Calibri"/>
              <a:cs typeface="Calibri"/>
              <a:sym typeface="Calibri"/>
            </a:endParaRPr>
          </a:p>
          <a:p>
            <a:pPr algn="l" defTabSz="2438340" hangingPunct="1">
              <a:buClr>
                <a:srgbClr val="000000"/>
              </a:buClr>
            </a:pPr>
            <a:endParaRPr sz="2666" dirty="0">
              <a:solidFill>
                <a:srgbClr val="000000"/>
              </a:solidFill>
              <a:latin typeface="Calibri"/>
              <a:ea typeface="Calibri"/>
              <a:cs typeface="Calibri"/>
              <a:sym typeface="Calibri"/>
            </a:endParaRPr>
          </a:p>
          <a:p>
            <a:pPr algn="l" defTabSz="2438340" hangingPunct="1">
              <a:buClr>
                <a:srgbClr val="000000"/>
              </a:buClr>
            </a:pPr>
            <a:r>
              <a:rPr lang="en" sz="2666" b="1" dirty="0">
                <a:solidFill>
                  <a:srgbClr val="000000"/>
                </a:solidFill>
                <a:latin typeface="Calibri"/>
                <a:ea typeface="Calibri"/>
                <a:cs typeface="Calibri"/>
                <a:sym typeface="Calibri"/>
              </a:rPr>
              <a:t>T1 Sites:</a:t>
            </a:r>
            <a:endParaRPr sz="2666" b="1" dirty="0">
              <a:solidFill>
                <a:srgbClr val="000000"/>
              </a:solidFill>
              <a:latin typeface="Calibri"/>
              <a:ea typeface="Calibri"/>
              <a:cs typeface="Calibri"/>
              <a:sym typeface="Calibri"/>
            </a:endParaRPr>
          </a:p>
          <a:p>
            <a:pPr algn="l" defTabSz="2438340" hangingPunct="1">
              <a:buClr>
                <a:srgbClr val="000000"/>
              </a:buClr>
            </a:pPr>
            <a:r>
              <a:rPr lang="en" sz="2666" dirty="0">
                <a:solidFill>
                  <a:srgbClr val="000000"/>
                </a:solidFill>
                <a:latin typeface="Calibri"/>
                <a:ea typeface="Calibri"/>
                <a:cs typeface="Calibri"/>
                <a:sym typeface="Calibri"/>
              </a:rPr>
              <a:t>Barry 5, 6, 15 am/pm, 16 &amp; 18 am/pm</a:t>
            </a:r>
            <a:endParaRPr sz="2666" dirty="0">
              <a:solidFill>
                <a:srgbClr val="000000"/>
              </a:solidFill>
              <a:latin typeface="Calibri"/>
              <a:ea typeface="Calibri"/>
              <a:cs typeface="Calibri"/>
              <a:sym typeface="Calibri"/>
            </a:endParaRPr>
          </a:p>
          <a:p>
            <a:pPr algn="l" defTabSz="2438340" hangingPunct="1">
              <a:buClr>
                <a:srgbClr val="000000"/>
              </a:buClr>
            </a:pPr>
            <a:r>
              <a:rPr lang="en" sz="2666" dirty="0">
                <a:solidFill>
                  <a:srgbClr val="000000"/>
                </a:solidFill>
                <a:latin typeface="Calibri"/>
                <a:ea typeface="Calibri"/>
                <a:cs typeface="Calibri"/>
                <a:sym typeface="Calibri"/>
              </a:rPr>
              <a:t>ASU Central &amp; ASU South</a:t>
            </a:r>
            <a:endParaRPr sz="2666" dirty="0">
              <a:solidFill>
                <a:srgbClr val="000000"/>
              </a:solidFill>
              <a:latin typeface="Calibri"/>
              <a:ea typeface="Calibri"/>
              <a:cs typeface="Calibri"/>
              <a:sym typeface="Calibri"/>
            </a:endParaRPr>
          </a:p>
          <a:p>
            <a:pPr algn="l" defTabSz="2438340" hangingPunct="1">
              <a:buClr>
                <a:srgbClr val="000000"/>
              </a:buClr>
            </a:pPr>
            <a:r>
              <a:rPr lang="en" sz="2666" dirty="0">
                <a:solidFill>
                  <a:srgbClr val="000000"/>
                </a:solidFill>
                <a:latin typeface="Calibri"/>
                <a:ea typeface="Calibri"/>
                <a:cs typeface="Calibri"/>
                <a:sym typeface="Calibri"/>
              </a:rPr>
              <a:t>CECC 26, 27, 28, 29, 30, 31 &amp; 32</a:t>
            </a:r>
            <a:endParaRPr sz="2666" dirty="0">
              <a:solidFill>
                <a:srgbClr val="000000"/>
              </a:solidFill>
              <a:latin typeface="Calibri"/>
              <a:ea typeface="Calibri"/>
              <a:cs typeface="Calibri"/>
              <a:sym typeface="Calibri"/>
            </a:endParaRPr>
          </a:p>
          <a:p>
            <a:pPr algn="l" defTabSz="2438340" hangingPunct="1">
              <a:buClr>
                <a:srgbClr val="000000"/>
              </a:buClr>
            </a:pPr>
            <a:r>
              <a:rPr lang="en" sz="2666" b="1" dirty="0">
                <a:solidFill>
                  <a:srgbClr val="000000"/>
                </a:solidFill>
                <a:latin typeface="Calibri"/>
                <a:ea typeface="Calibri"/>
                <a:cs typeface="Calibri"/>
                <a:sym typeface="Calibri"/>
              </a:rPr>
              <a:t>T2 Sites:</a:t>
            </a:r>
            <a:endParaRPr sz="2666" b="1" dirty="0">
              <a:solidFill>
                <a:srgbClr val="000000"/>
              </a:solidFill>
              <a:latin typeface="Calibri"/>
              <a:ea typeface="Calibri"/>
              <a:cs typeface="Calibri"/>
              <a:sym typeface="Calibri"/>
            </a:endParaRPr>
          </a:p>
          <a:p>
            <a:pPr algn="l" defTabSz="2438340" hangingPunct="1">
              <a:buClr>
                <a:srgbClr val="000000"/>
              </a:buClr>
            </a:pPr>
            <a:r>
              <a:rPr lang="en" sz="2666" dirty="0">
                <a:solidFill>
                  <a:srgbClr val="000000"/>
                </a:solidFill>
                <a:latin typeface="Calibri"/>
                <a:ea typeface="Calibri"/>
                <a:cs typeface="Calibri"/>
                <a:sym typeface="Calibri"/>
              </a:rPr>
              <a:t>Barry 5, 6, 16 &amp; 17 </a:t>
            </a:r>
            <a:endParaRPr sz="2666" dirty="0">
              <a:solidFill>
                <a:srgbClr val="000000"/>
              </a:solidFill>
              <a:latin typeface="Calibri"/>
              <a:ea typeface="Calibri"/>
              <a:cs typeface="Calibri"/>
              <a:sym typeface="Calibri"/>
            </a:endParaRPr>
          </a:p>
          <a:p>
            <a:pPr algn="l" defTabSz="2438340" hangingPunct="1">
              <a:buClr>
                <a:srgbClr val="000000"/>
              </a:buClr>
              <a:buSzPts val="1100"/>
            </a:pPr>
            <a:r>
              <a:rPr lang="en" sz="2666" dirty="0">
                <a:solidFill>
                  <a:srgbClr val="000000"/>
                </a:solidFill>
                <a:latin typeface="Calibri"/>
                <a:ea typeface="Calibri"/>
                <a:cs typeface="Calibri"/>
                <a:sym typeface="Calibri"/>
              </a:rPr>
              <a:t>ASU Central &amp; ASU South</a:t>
            </a:r>
            <a:endParaRPr sz="2666" dirty="0">
              <a:solidFill>
                <a:srgbClr val="000000"/>
              </a:solidFill>
              <a:latin typeface="Calibri"/>
              <a:ea typeface="Calibri"/>
              <a:cs typeface="Calibri"/>
              <a:sym typeface="Calibri"/>
            </a:endParaRPr>
          </a:p>
          <a:p>
            <a:pPr algn="l" defTabSz="2438340" hangingPunct="1">
              <a:buClr>
                <a:srgbClr val="000000"/>
              </a:buClr>
            </a:pPr>
            <a:r>
              <a:rPr lang="en" sz="2666" dirty="0">
                <a:solidFill>
                  <a:srgbClr val="000000"/>
                </a:solidFill>
                <a:latin typeface="Calibri"/>
                <a:ea typeface="Calibri"/>
                <a:cs typeface="Calibri"/>
                <a:sym typeface="Calibri"/>
              </a:rPr>
              <a:t>CECC 26, 28, 29, 30, 31 &amp; 32</a:t>
            </a:r>
            <a:endParaRPr sz="2666" dirty="0">
              <a:solidFill>
                <a:srgbClr val="000000"/>
              </a:solidFill>
              <a:latin typeface="Calibri"/>
              <a:ea typeface="Calibri"/>
              <a:cs typeface="Calibri"/>
              <a:sym typeface="Calibri"/>
            </a:endParaRPr>
          </a:p>
          <a:p>
            <a:pPr algn="l" defTabSz="2438340" hangingPunct="1">
              <a:buClr>
                <a:srgbClr val="000000"/>
              </a:buClr>
            </a:pPr>
            <a:r>
              <a:rPr lang="en" sz="2666" b="1" dirty="0">
                <a:solidFill>
                  <a:srgbClr val="000000"/>
                </a:solidFill>
                <a:latin typeface="Calibri"/>
                <a:ea typeface="Calibri"/>
                <a:cs typeface="Calibri"/>
                <a:sym typeface="Calibri"/>
              </a:rPr>
              <a:t>T3 Sites:</a:t>
            </a:r>
            <a:endParaRPr sz="2666" b="1" dirty="0">
              <a:solidFill>
                <a:srgbClr val="000000"/>
              </a:solidFill>
              <a:latin typeface="Calibri"/>
              <a:ea typeface="Calibri"/>
              <a:cs typeface="Calibri"/>
              <a:sym typeface="Calibri"/>
            </a:endParaRPr>
          </a:p>
          <a:p>
            <a:pPr algn="l" defTabSz="2438340" hangingPunct="1">
              <a:buClr>
                <a:srgbClr val="000000"/>
              </a:buClr>
            </a:pPr>
            <a:r>
              <a:rPr lang="en" sz="2666" dirty="0">
                <a:solidFill>
                  <a:srgbClr val="000000"/>
                </a:solidFill>
                <a:latin typeface="Calibri"/>
                <a:ea typeface="Calibri"/>
                <a:cs typeface="Calibri"/>
                <a:sym typeface="Calibri"/>
              </a:rPr>
              <a:t>Barry 5, 6, 16 &amp; 17 </a:t>
            </a:r>
            <a:endParaRPr sz="2666" dirty="0">
              <a:solidFill>
                <a:srgbClr val="000000"/>
              </a:solidFill>
              <a:latin typeface="Calibri"/>
              <a:ea typeface="Calibri"/>
              <a:cs typeface="Calibri"/>
              <a:sym typeface="Calibri"/>
            </a:endParaRPr>
          </a:p>
          <a:p>
            <a:pPr algn="l" defTabSz="2438340" hangingPunct="1">
              <a:buClr>
                <a:srgbClr val="000000"/>
              </a:buClr>
            </a:pPr>
            <a:r>
              <a:rPr lang="en" sz="2666" dirty="0">
                <a:solidFill>
                  <a:srgbClr val="000000"/>
                </a:solidFill>
                <a:latin typeface="Calibri"/>
                <a:ea typeface="Calibri"/>
                <a:cs typeface="Calibri"/>
                <a:sym typeface="Calibri"/>
              </a:rPr>
              <a:t>ASU Central &amp; ASU South</a:t>
            </a:r>
            <a:endParaRPr sz="2666" dirty="0">
              <a:solidFill>
                <a:srgbClr val="000000"/>
              </a:solidFill>
              <a:latin typeface="Calibri"/>
              <a:ea typeface="Calibri"/>
              <a:cs typeface="Calibri"/>
              <a:sym typeface="Calibri"/>
            </a:endParaRPr>
          </a:p>
          <a:p>
            <a:pPr algn="l" defTabSz="2438340" hangingPunct="1">
              <a:buClr>
                <a:srgbClr val="000000"/>
              </a:buClr>
            </a:pPr>
            <a:r>
              <a:rPr lang="en" sz="2666" dirty="0">
                <a:solidFill>
                  <a:srgbClr val="000000"/>
                </a:solidFill>
                <a:latin typeface="Calibri"/>
                <a:ea typeface="Calibri"/>
                <a:cs typeface="Calibri"/>
                <a:sym typeface="Calibri"/>
              </a:rPr>
              <a:t>CECC 26, 28, 29, 30, 31 &amp; 32</a:t>
            </a:r>
            <a:endParaRPr sz="2666" dirty="0">
              <a:solidFill>
                <a:srgbClr val="000000"/>
              </a:solidFill>
              <a:latin typeface="Calibri"/>
              <a:ea typeface="Calibri"/>
              <a:cs typeface="Calibri"/>
              <a:sym typeface="Calibri"/>
            </a:endParaRPr>
          </a:p>
          <a:p>
            <a:pPr algn="l" defTabSz="2438340" hangingPunct="1">
              <a:buClr>
                <a:srgbClr val="000000"/>
              </a:buClr>
              <a:buSzPts val="1100"/>
            </a:pPr>
            <a:endParaRPr sz="2666" dirty="0">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Gurian-Institute-logo@04x.png" descr="Gurian-Institute-logo@04x.png"/>
          <p:cNvPicPr>
            <a:picLocks noChangeAspect="1"/>
          </p:cNvPicPr>
          <p:nvPr/>
        </p:nvPicPr>
        <p:blipFill>
          <a:blip r:embed="rId2"/>
          <a:stretch>
            <a:fillRect/>
          </a:stretch>
        </p:blipFill>
        <p:spPr>
          <a:xfrm>
            <a:off x="5016791" y="311695"/>
            <a:ext cx="2544622" cy="685636"/>
          </a:xfrm>
          <a:prstGeom prst="rect">
            <a:avLst/>
          </a:prstGeom>
          <a:ln w="12700">
            <a:miter lim="400000"/>
          </a:ln>
        </p:spPr>
      </p:pic>
      <p:grpSp>
        <p:nvGrpSpPr>
          <p:cNvPr id="154" name="Group"/>
          <p:cNvGrpSpPr/>
          <p:nvPr/>
        </p:nvGrpSpPr>
        <p:grpSpPr>
          <a:xfrm>
            <a:off x="4017659" y="1240658"/>
            <a:ext cx="18563372" cy="12163646"/>
            <a:chOff x="-834990" y="-863600"/>
            <a:chExt cx="15513691" cy="12163645"/>
          </a:xfrm>
        </p:grpSpPr>
        <p:graphicFrame>
          <p:nvGraphicFramePr>
            <p:cNvPr id="152" name="Roosevelt Middle School before and after Gurian Success Model on Criterion-Referenced Test (2005)"/>
            <p:cNvGraphicFramePr/>
            <p:nvPr/>
          </p:nvGraphicFramePr>
          <p:xfrm>
            <a:off x="-834991" y="-863600"/>
            <a:ext cx="15513693" cy="11350846"/>
          </p:xfrm>
          <a:graphic>
            <a:graphicData uri="http://schemas.openxmlformats.org/drawingml/2006/chart">
              <c:chart xmlns:c="http://schemas.openxmlformats.org/drawingml/2006/chart" xmlns:r="http://schemas.openxmlformats.org/officeDocument/2006/relationships" r:id="rId3"/>
            </a:graphicData>
          </a:graphic>
        </p:graphicFrame>
        <p:sp>
          <p:nvSpPr>
            <p:cNvPr id="153" name="Caption"/>
            <p:cNvSpPr/>
            <p:nvPr/>
          </p:nvSpPr>
          <p:spPr>
            <a:xfrm>
              <a:off x="0" y="10588845"/>
              <a:ext cx="14678701" cy="711201"/>
            </a:xfrm>
            <a:prstGeom prst="roundRect">
              <a:avLst>
                <a:gd name="adj" fmla="val 0"/>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noAutofit/>
            </a:bodyPr>
            <a:lstStyle/>
            <a:p>
              <a:pPr marL="0" marR="0" lvl="0" indent="0" algn="ctr" defTabSz="457200" rtl="0" eaLnBrk="1" fontAlgn="auto" latinLnBrk="0" hangingPunct="0">
                <a:lnSpc>
                  <a:spcPct val="100000"/>
                </a:lnSpc>
                <a:spcBef>
                  <a:spcPts val="0"/>
                </a:spcBef>
                <a:spcAft>
                  <a:spcPts val="0"/>
                </a:spcAft>
                <a:buClrTx/>
                <a:buSzTx/>
                <a:buFontTx/>
                <a:buNone/>
                <a:tabLst/>
                <a:defRPr sz="1800">
                  <a:solidFill>
                    <a:srgbClr val="000000"/>
                  </a:solidFill>
                  <a:latin typeface="Palatino"/>
                  <a:ea typeface="Palatino"/>
                  <a:cs typeface="Palatino"/>
                  <a:sym typeface="Palatino"/>
                </a:defRPr>
              </a:pPr>
              <a:r>
                <a:rPr kumimoji="0" sz="1800" b="0" i="0" u="none" strike="noStrike" kern="0" cap="none" spc="0" normalizeH="0" baseline="0" noProof="0" dirty="0">
                  <a:ln>
                    <a:noFill/>
                  </a:ln>
                  <a:solidFill>
                    <a:srgbClr val="000000"/>
                  </a:solidFill>
                  <a:effectLst/>
                  <a:uLnTx/>
                  <a:uFillTx/>
                  <a:latin typeface="Palatino"/>
                  <a:sym typeface="Palatino"/>
                </a:rPr>
                <a:t>It should be noted that total fights on campus declined 76% from 125 to 30. </a:t>
              </a:r>
            </a:p>
            <a:p>
              <a:pPr marL="0" marR="0" lvl="0" indent="0" algn="ctr" defTabSz="457200" rtl="0" eaLnBrk="1" fontAlgn="auto" latinLnBrk="0" hangingPunct="0">
                <a:lnSpc>
                  <a:spcPct val="100000"/>
                </a:lnSpc>
                <a:spcBef>
                  <a:spcPts val="0"/>
                </a:spcBef>
                <a:spcAft>
                  <a:spcPts val="0"/>
                </a:spcAft>
                <a:buClrTx/>
                <a:buSzTx/>
                <a:buFontTx/>
                <a:buNone/>
                <a:tabLst/>
                <a:defRPr sz="1800">
                  <a:solidFill>
                    <a:srgbClr val="000000"/>
                  </a:solidFill>
                  <a:latin typeface="Palatino"/>
                  <a:ea typeface="Palatino"/>
                  <a:cs typeface="Palatino"/>
                  <a:sym typeface="Palatino"/>
                </a:defRPr>
              </a:pPr>
              <a:r>
                <a:rPr kumimoji="0" sz="1800" b="0" i="0" u="none" strike="noStrike" kern="0" cap="none" spc="0" normalizeH="0" baseline="0" noProof="0" dirty="0">
                  <a:ln>
                    <a:noFill/>
                  </a:ln>
                  <a:solidFill>
                    <a:srgbClr val="000000"/>
                  </a:solidFill>
                  <a:effectLst/>
                  <a:uLnTx/>
                  <a:uFillTx/>
                  <a:latin typeface="Palatino"/>
                  <a:sym typeface="Palatino"/>
                </a:rPr>
                <a:t>Demographics are 65% Hispanic, 25% White, 8% Black, and 2% Other.  </a:t>
              </a:r>
            </a:p>
          </p:txBody>
        </p:sp>
      </p:grpSp>
    </p:spTree>
    <p:extLst>
      <p:ext uri="{BB962C8B-B14F-4D97-AF65-F5344CB8AC3E}">
        <p14:creationId xmlns:p14="http://schemas.microsoft.com/office/powerpoint/2010/main" val="11056595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Gurian-Institute-logo@04x.png" descr="Gurian-Institute-logo@04x.png"/>
          <p:cNvPicPr>
            <a:picLocks noChangeAspect="1"/>
          </p:cNvPicPr>
          <p:nvPr/>
        </p:nvPicPr>
        <p:blipFill>
          <a:blip r:embed="rId2"/>
          <a:stretch>
            <a:fillRect/>
          </a:stretch>
        </p:blipFill>
        <p:spPr>
          <a:xfrm>
            <a:off x="4197668" y="682683"/>
            <a:ext cx="2672434" cy="720073"/>
          </a:xfrm>
          <a:prstGeom prst="rect">
            <a:avLst/>
          </a:prstGeom>
          <a:ln w="12700">
            <a:miter lim="400000"/>
          </a:ln>
        </p:spPr>
      </p:pic>
      <p:grpSp>
        <p:nvGrpSpPr>
          <p:cNvPr id="159" name="Group"/>
          <p:cNvGrpSpPr/>
          <p:nvPr/>
        </p:nvGrpSpPr>
        <p:grpSpPr>
          <a:xfrm>
            <a:off x="4197668" y="1531796"/>
            <a:ext cx="19096285" cy="11202714"/>
            <a:chOff x="-2243811" y="-1295400"/>
            <a:chExt cx="16115323" cy="11202713"/>
          </a:xfrm>
        </p:grpSpPr>
        <p:graphicFrame>
          <p:nvGraphicFramePr>
            <p:cNvPr id="157" name="Boy Gender-Gap in Reading at Avoca School District before and after Gurian Success Model Decreased by 60% in Grades 3 through 8 (2007 to 2008)"/>
            <p:cNvGraphicFramePr/>
            <p:nvPr>
              <p:extLst>
                <p:ext uri="{D42A27DB-BD31-4B8C-83A1-F6EECF244321}">
                  <p14:modId xmlns:p14="http://schemas.microsoft.com/office/powerpoint/2010/main" val="100527837"/>
                </p:ext>
              </p:extLst>
            </p:nvPr>
          </p:nvGraphicFramePr>
          <p:xfrm>
            <a:off x="-2243811" y="-1295400"/>
            <a:ext cx="16115323" cy="9691159"/>
          </p:xfrm>
          <a:graphic>
            <a:graphicData uri="http://schemas.openxmlformats.org/drawingml/2006/chart">
              <c:chart xmlns:c="http://schemas.openxmlformats.org/drawingml/2006/chart" xmlns:r="http://schemas.openxmlformats.org/officeDocument/2006/relationships" r:id="rId3"/>
            </a:graphicData>
          </a:graphic>
        </p:graphicFrame>
        <p:sp>
          <p:nvSpPr>
            <p:cNvPr id="158" name="Caption"/>
            <p:cNvSpPr/>
            <p:nvPr/>
          </p:nvSpPr>
          <p:spPr>
            <a:xfrm>
              <a:off x="-1" y="9373912"/>
              <a:ext cx="11501043" cy="533401"/>
            </a:xfrm>
            <a:prstGeom prst="roundRect">
              <a:avLst>
                <a:gd name="adj" fmla="val 0"/>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noAutofit/>
            </a:bodyPr>
            <a:lstStyle>
              <a:lvl1pPr defTabSz="457200">
                <a:defRPr sz="2500">
                  <a:solidFill>
                    <a:srgbClr val="000000"/>
                  </a:solidFill>
                  <a:latin typeface="Palatino"/>
                  <a:ea typeface="Palatino"/>
                  <a:cs typeface="Palatino"/>
                  <a:sym typeface="Palatino"/>
                </a:defRPr>
              </a:lvl1pPr>
            </a:lstStyle>
            <a:p>
              <a:r>
                <a:rPr dirty="0"/>
                <a:t>Avoca School District is in Illinois</a:t>
              </a:r>
            </a:p>
          </p:txBody>
        </p:sp>
      </p:grpSp>
      <p:sp>
        <p:nvSpPr>
          <p:cNvPr id="160" name="Boy Reading-Gap Decreased by 60%"/>
          <p:cNvSpPr txBox="1"/>
          <p:nvPr/>
        </p:nvSpPr>
        <p:spPr>
          <a:xfrm rot="983829">
            <a:off x="15334045" y="6746283"/>
            <a:ext cx="5360780" cy="533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457200">
              <a:defRPr sz="2500">
                <a:solidFill>
                  <a:schemeClr val="accent5">
                    <a:lumOff val="-29866"/>
                  </a:schemeClr>
                </a:solidFill>
                <a:latin typeface="Palatino"/>
                <a:ea typeface="Palatino"/>
                <a:cs typeface="Palatino"/>
                <a:sym typeface="Palatino"/>
              </a:defRPr>
            </a:lvl1pPr>
          </a:lstStyle>
          <a:p>
            <a:r>
              <a:rPr dirty="0"/>
              <a:t>Boy Reading-Gap Decreased by 60%</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 name="Gurian-Institute-logo@04x.png" descr="Gurian-Institute-logo@04x.png"/>
          <p:cNvPicPr>
            <a:picLocks noChangeAspect="1"/>
          </p:cNvPicPr>
          <p:nvPr/>
        </p:nvPicPr>
        <p:blipFill>
          <a:blip r:embed="rId2"/>
          <a:stretch>
            <a:fillRect/>
          </a:stretch>
        </p:blipFill>
        <p:spPr>
          <a:xfrm>
            <a:off x="397556" y="997358"/>
            <a:ext cx="2672434" cy="720073"/>
          </a:xfrm>
          <a:prstGeom prst="rect">
            <a:avLst/>
          </a:prstGeom>
          <a:ln w="12700">
            <a:miter lim="400000"/>
          </a:ln>
        </p:spPr>
      </p:pic>
      <p:grpSp>
        <p:nvGrpSpPr>
          <p:cNvPr id="165" name="Group"/>
          <p:cNvGrpSpPr/>
          <p:nvPr/>
        </p:nvGrpSpPr>
        <p:grpSpPr>
          <a:xfrm>
            <a:off x="397554" y="1850781"/>
            <a:ext cx="11659011" cy="10036851"/>
            <a:chOff x="-883638" y="-1117600"/>
            <a:chExt cx="17895153" cy="10036849"/>
          </a:xfrm>
        </p:grpSpPr>
        <p:graphicFrame>
          <p:nvGraphicFramePr>
            <p:cNvPr id="163" name="Percent of Students Proficient or Advanced in Language Arts using Gurian Success Model at Pine Tree Elementary in Indiana (A Title 1 School) 2007 to 2011"/>
            <p:cNvGraphicFramePr/>
            <p:nvPr>
              <p:extLst>
                <p:ext uri="{D42A27DB-BD31-4B8C-83A1-F6EECF244321}">
                  <p14:modId xmlns:p14="http://schemas.microsoft.com/office/powerpoint/2010/main" val="743560109"/>
                </p:ext>
              </p:extLst>
            </p:nvPr>
          </p:nvGraphicFramePr>
          <p:xfrm>
            <a:off x="-883638" y="-1117600"/>
            <a:ext cx="17895153" cy="9503449"/>
          </p:xfrm>
          <a:graphic>
            <a:graphicData uri="http://schemas.openxmlformats.org/drawingml/2006/chart">
              <c:chart xmlns:c="http://schemas.openxmlformats.org/drawingml/2006/chart" xmlns:r="http://schemas.openxmlformats.org/officeDocument/2006/relationships" r:id="rId3"/>
            </a:graphicData>
          </a:graphic>
        </p:graphicFrame>
        <p:sp>
          <p:nvSpPr>
            <p:cNvPr id="164" name="Caption"/>
            <p:cNvSpPr/>
            <p:nvPr/>
          </p:nvSpPr>
          <p:spPr>
            <a:xfrm>
              <a:off x="0" y="8487448"/>
              <a:ext cx="10730992" cy="431801"/>
            </a:xfrm>
            <a:prstGeom prst="roundRect">
              <a:avLst>
                <a:gd name="adj" fmla="val 0"/>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noAutofit/>
            </a:bodyPr>
            <a:lstStyle>
              <a:lvl1pPr defTabSz="457200">
                <a:defRPr sz="2000">
                  <a:solidFill>
                    <a:srgbClr val="000000"/>
                  </a:solidFill>
                  <a:latin typeface="Palatino"/>
                  <a:ea typeface="Palatino"/>
                  <a:cs typeface="Palatino"/>
                  <a:sym typeface="Palatino"/>
                </a:defRPr>
              </a:lvl1pPr>
            </a:lstStyle>
            <a:p>
              <a:r>
                <a:rPr dirty="0"/>
                <a:t>*ISTEP is the Indiana Statewide Testing for Educational Progress</a:t>
              </a:r>
            </a:p>
          </p:txBody>
        </p:sp>
      </p:grpSp>
      <p:grpSp>
        <p:nvGrpSpPr>
          <p:cNvPr id="168" name="Group"/>
          <p:cNvGrpSpPr/>
          <p:nvPr/>
        </p:nvGrpSpPr>
        <p:grpSpPr>
          <a:xfrm>
            <a:off x="12642684" y="1850781"/>
            <a:ext cx="11615137" cy="10170104"/>
            <a:chOff x="-883635" y="-1104900"/>
            <a:chExt cx="11615135" cy="10170102"/>
          </a:xfrm>
        </p:grpSpPr>
        <p:graphicFrame>
          <p:nvGraphicFramePr>
            <p:cNvPr id="166" name="Percent of Students Proficient or Advanced in Math using Gurian Success Model at Pine Tree Elementary in Indiana (A Title 1 School) 2007 to 2011"/>
            <p:cNvGraphicFramePr/>
            <p:nvPr>
              <p:extLst>
                <p:ext uri="{D42A27DB-BD31-4B8C-83A1-F6EECF244321}">
                  <p14:modId xmlns:p14="http://schemas.microsoft.com/office/powerpoint/2010/main" val="2377995619"/>
                </p:ext>
              </p:extLst>
            </p:nvPr>
          </p:nvGraphicFramePr>
          <p:xfrm>
            <a:off x="-883636" y="-1104900"/>
            <a:ext cx="11615137" cy="9636703"/>
          </p:xfrm>
          <a:graphic>
            <a:graphicData uri="http://schemas.openxmlformats.org/drawingml/2006/chart">
              <c:chart xmlns:c="http://schemas.openxmlformats.org/drawingml/2006/chart" xmlns:r="http://schemas.openxmlformats.org/officeDocument/2006/relationships" r:id="rId4"/>
            </a:graphicData>
          </a:graphic>
        </p:graphicFrame>
        <p:sp>
          <p:nvSpPr>
            <p:cNvPr id="167" name="Caption"/>
            <p:cNvSpPr/>
            <p:nvPr/>
          </p:nvSpPr>
          <p:spPr>
            <a:xfrm>
              <a:off x="0" y="8633402"/>
              <a:ext cx="10731500" cy="431801"/>
            </a:xfrm>
            <a:prstGeom prst="roundRect">
              <a:avLst>
                <a:gd name="adj" fmla="val 0"/>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noAutofit/>
            </a:bodyPr>
            <a:lstStyle>
              <a:lvl1pPr defTabSz="457200">
                <a:defRPr sz="2000">
                  <a:solidFill>
                    <a:srgbClr val="000000"/>
                  </a:solidFill>
                  <a:latin typeface="Palatino"/>
                  <a:ea typeface="Palatino"/>
                  <a:cs typeface="Palatino"/>
                  <a:sym typeface="Palatino"/>
                </a:defRPr>
              </a:lvl1pPr>
            </a:lstStyle>
            <a:p>
              <a:r>
                <a:rPr dirty="0"/>
                <a:t>*ISTEP is the Indiana Statewide Testing for Educational Progress</a:t>
              </a:r>
            </a:p>
          </p:txBody>
        </p:sp>
      </p:grpSp>
      <p:sp>
        <p:nvSpPr>
          <p:cNvPr id="169" name="Line"/>
          <p:cNvSpPr/>
          <p:nvPr/>
        </p:nvSpPr>
        <p:spPr>
          <a:xfrm flipV="1">
            <a:off x="12327433" y="374148"/>
            <a:ext cx="1" cy="12967704"/>
          </a:xfrm>
          <a:prstGeom prst="line">
            <a:avLst/>
          </a:prstGeom>
          <a:ln w="25400">
            <a:solidFill>
              <a:srgbClr val="000000"/>
            </a:solidFill>
            <a:miter lim="400000"/>
          </a:ln>
        </p:spPr>
        <p:txBody>
          <a:bodyPr lIns="50800" tIns="50800" rIns="50800" bIns="50800" anchor="ctr"/>
          <a:lstStyle/>
          <a:p>
            <a:endParaRPr dirty="0"/>
          </a:p>
        </p:txBody>
      </p:sp>
      <p:pic>
        <p:nvPicPr>
          <p:cNvPr id="170" name="Gurian-Institute-logo@04x.png" descr="Gurian-Institute-logo@04x.png"/>
          <p:cNvPicPr>
            <a:picLocks noChangeAspect="1"/>
          </p:cNvPicPr>
          <p:nvPr/>
        </p:nvPicPr>
        <p:blipFill>
          <a:blip r:embed="rId2"/>
          <a:stretch>
            <a:fillRect/>
          </a:stretch>
        </p:blipFill>
        <p:spPr>
          <a:xfrm>
            <a:off x="13154746" y="997357"/>
            <a:ext cx="2672435" cy="720073"/>
          </a:xfrm>
          <a:prstGeom prst="rect">
            <a:avLst/>
          </a:prstGeom>
          <a:ln w="12700">
            <a:miter lim="400000"/>
          </a:ln>
        </p:spPr>
      </p:pic>
      <p:sp>
        <p:nvSpPr>
          <p:cNvPr id="3" name="TextBox 2">
            <a:extLst>
              <a:ext uri="{FF2B5EF4-FFF2-40B4-BE49-F238E27FC236}">
                <a16:creationId xmlns:a16="http://schemas.microsoft.com/office/drawing/2014/main" id="{51EC713E-4E0C-1ECE-8223-15DE880FB6A7}"/>
              </a:ext>
            </a:extLst>
          </p:cNvPr>
          <p:cNvSpPr txBox="1"/>
          <p:nvPr/>
        </p:nvSpPr>
        <p:spPr>
          <a:xfrm>
            <a:off x="135433" y="1819030"/>
            <a:ext cx="11659007"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rtl="0">
              <a:defRPr sz="2200" b="1" i="0" u="none" strike="noStrike" kern="1200" baseline="0">
                <a:solidFill>
                  <a:srgbClr val="004D80"/>
                </a:solidFill>
                <a:latin typeface="Palatino"/>
                <a:ea typeface="+mn-ea"/>
                <a:cs typeface="+mn-cs"/>
              </a:defRPr>
            </a:pPr>
            <a:r>
              <a:rPr lang="en-US" sz="2400" b="1" i="0" u="none" strike="noStrike" baseline="0" dirty="0">
                <a:solidFill>
                  <a:srgbClr val="004D80"/>
                </a:solidFill>
                <a:latin typeface="Palatino"/>
              </a:rPr>
              <a:t>Percent of Students Proficient or Advanced in Language Arts using Gurian Success Model at Pine Tree Elementary in Indiana (A Title 1 School) 2007 to 2011</a:t>
            </a:r>
          </a:p>
        </p:txBody>
      </p:sp>
      <p:sp>
        <p:nvSpPr>
          <p:cNvPr id="5" name="TextBox 4">
            <a:extLst>
              <a:ext uri="{FF2B5EF4-FFF2-40B4-BE49-F238E27FC236}">
                <a16:creationId xmlns:a16="http://schemas.microsoft.com/office/drawing/2014/main" id="{7BE796B7-CDCA-8C7F-3428-8772A4C83127}"/>
              </a:ext>
            </a:extLst>
          </p:cNvPr>
          <p:cNvSpPr txBox="1"/>
          <p:nvPr/>
        </p:nvSpPr>
        <p:spPr>
          <a:xfrm>
            <a:off x="12860427" y="1749182"/>
            <a:ext cx="11082145"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rtl="0">
              <a:defRPr sz="2200" b="1" i="0" u="none" strike="noStrike" kern="1200" baseline="0">
                <a:solidFill>
                  <a:srgbClr val="004D80"/>
                </a:solidFill>
                <a:latin typeface="Palatino"/>
                <a:ea typeface="+mn-ea"/>
                <a:cs typeface="+mn-cs"/>
              </a:defRPr>
            </a:pPr>
            <a:r>
              <a:rPr lang="en-US" sz="2400" b="1" i="0" u="none" strike="noStrike" dirty="0">
                <a:solidFill>
                  <a:srgbClr val="004D80"/>
                </a:solidFill>
                <a:latin typeface="Palatino"/>
              </a:rPr>
              <a:t>Percent of Students Proficient or Advanced in Math using Gurian Success Model at Pine Tree Elementary in Indiana (A Title 1 School) 2007 to 2011</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 name="Gurian-Institute-logo@04x.png" descr="Gurian-Institute-logo@04x.png"/>
          <p:cNvPicPr>
            <a:picLocks noChangeAspect="1"/>
          </p:cNvPicPr>
          <p:nvPr/>
        </p:nvPicPr>
        <p:blipFill>
          <a:blip r:embed="rId2"/>
          <a:stretch>
            <a:fillRect/>
          </a:stretch>
        </p:blipFill>
        <p:spPr>
          <a:xfrm>
            <a:off x="6200221" y="592108"/>
            <a:ext cx="2672434" cy="720073"/>
          </a:xfrm>
          <a:prstGeom prst="rect">
            <a:avLst/>
          </a:prstGeom>
          <a:ln w="12700">
            <a:miter lim="400000"/>
          </a:ln>
        </p:spPr>
      </p:pic>
      <p:grpSp>
        <p:nvGrpSpPr>
          <p:cNvPr id="175" name="Group"/>
          <p:cNvGrpSpPr/>
          <p:nvPr/>
        </p:nvGrpSpPr>
        <p:grpSpPr>
          <a:xfrm>
            <a:off x="5615006" y="1248805"/>
            <a:ext cx="12899988" cy="11209538"/>
            <a:chOff x="-843264" y="-1295400"/>
            <a:chExt cx="12899987" cy="11209536"/>
          </a:xfrm>
        </p:grpSpPr>
        <p:graphicFrame>
          <p:nvGraphicFramePr>
            <p:cNvPr id="173" name="Percent of Students Proficient or Advanced in Language Arts using Gurian Success Model at Pine Tree Elementary in Indiana (A Title 1 School) 2007 to 2011"/>
            <p:cNvGraphicFramePr/>
            <p:nvPr>
              <p:extLst>
                <p:ext uri="{D42A27DB-BD31-4B8C-83A1-F6EECF244321}">
                  <p14:modId xmlns:p14="http://schemas.microsoft.com/office/powerpoint/2010/main" val="3569559003"/>
                </p:ext>
              </p:extLst>
            </p:nvPr>
          </p:nvGraphicFramePr>
          <p:xfrm>
            <a:off x="-843265" y="-1295400"/>
            <a:ext cx="12899989" cy="10676137"/>
          </p:xfrm>
          <a:graphic>
            <a:graphicData uri="http://schemas.openxmlformats.org/drawingml/2006/chart">
              <c:chart xmlns:c="http://schemas.openxmlformats.org/drawingml/2006/chart" xmlns:r="http://schemas.openxmlformats.org/officeDocument/2006/relationships" r:id="rId3"/>
            </a:graphicData>
          </a:graphic>
        </p:graphicFrame>
        <p:sp>
          <p:nvSpPr>
            <p:cNvPr id="174" name="Caption"/>
            <p:cNvSpPr/>
            <p:nvPr/>
          </p:nvSpPr>
          <p:spPr>
            <a:xfrm>
              <a:off x="0" y="9482336"/>
              <a:ext cx="12056725" cy="431801"/>
            </a:xfrm>
            <a:prstGeom prst="roundRect">
              <a:avLst>
                <a:gd name="adj" fmla="val 0"/>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noAutofit/>
            </a:bodyPr>
            <a:lstStyle>
              <a:lvl1pPr defTabSz="457200">
                <a:defRPr sz="2000">
                  <a:solidFill>
                    <a:srgbClr val="000000"/>
                  </a:solidFill>
                  <a:latin typeface="Palatino"/>
                  <a:ea typeface="Palatino"/>
                  <a:cs typeface="Palatino"/>
                  <a:sym typeface="Palatino"/>
                </a:defRPr>
              </a:lvl1pPr>
            </a:lstStyle>
            <a:p>
              <a:r>
                <a:rPr dirty="0"/>
                <a:t>*ISTEP is the Indiana Statewide Testing for Educational Progress</a:t>
              </a:r>
            </a:p>
          </p:txBody>
        </p:sp>
      </p:grpSp>
      <p:sp>
        <p:nvSpPr>
          <p:cNvPr id="3" name="TextBox 2">
            <a:extLst>
              <a:ext uri="{FF2B5EF4-FFF2-40B4-BE49-F238E27FC236}">
                <a16:creationId xmlns:a16="http://schemas.microsoft.com/office/drawing/2014/main" id="{6A386CAA-670A-97CA-D94E-B15B35AC8EC9}"/>
              </a:ext>
            </a:extLst>
          </p:cNvPr>
          <p:cNvSpPr txBox="1"/>
          <p:nvPr/>
        </p:nvSpPr>
        <p:spPr>
          <a:xfrm>
            <a:off x="5969000" y="1375557"/>
            <a:ext cx="12192000"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rtl="0">
              <a:defRPr sz="2500" b="1" i="0" u="none" strike="noStrike" kern="1200" baseline="0">
                <a:solidFill>
                  <a:srgbClr val="004D80"/>
                </a:solidFill>
                <a:latin typeface="Palatino"/>
                <a:ea typeface="+mn-ea"/>
                <a:cs typeface="+mn-cs"/>
              </a:defRPr>
            </a:pPr>
            <a:r>
              <a:rPr lang="en-US" sz="2400" b="1" i="0" u="none" strike="noStrike" dirty="0">
                <a:solidFill>
                  <a:srgbClr val="004D80"/>
                </a:solidFill>
                <a:latin typeface="Palatino"/>
              </a:rPr>
              <a:t>Percent of Students Proficient or Advanced in Language Arts using Gurian Success Model at Pine Tree Elementary in Indiana (A Title 1 School) 2007 to 2011</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 name="Gurian-Institute-logo@04x.png" descr="Gurian-Institute-logo@04x.png"/>
          <p:cNvPicPr>
            <a:picLocks noChangeAspect="1"/>
          </p:cNvPicPr>
          <p:nvPr/>
        </p:nvPicPr>
        <p:blipFill>
          <a:blip r:embed="rId2"/>
          <a:stretch>
            <a:fillRect/>
          </a:stretch>
        </p:blipFill>
        <p:spPr>
          <a:xfrm>
            <a:off x="5901416" y="750555"/>
            <a:ext cx="2984501" cy="804158"/>
          </a:xfrm>
          <a:prstGeom prst="rect">
            <a:avLst/>
          </a:prstGeom>
          <a:ln w="12700">
            <a:miter lim="400000"/>
          </a:ln>
        </p:spPr>
      </p:pic>
      <p:grpSp>
        <p:nvGrpSpPr>
          <p:cNvPr id="180" name="Group"/>
          <p:cNvGrpSpPr/>
          <p:nvPr/>
        </p:nvGrpSpPr>
        <p:grpSpPr>
          <a:xfrm>
            <a:off x="5169896" y="1528205"/>
            <a:ext cx="13050467" cy="11480233"/>
            <a:chOff x="-993741" y="-1320800"/>
            <a:chExt cx="13050465" cy="11480231"/>
          </a:xfrm>
        </p:grpSpPr>
        <p:graphicFrame>
          <p:nvGraphicFramePr>
            <p:cNvPr id="178" name="Percent of Students Proficient or Advanced in Math using Gurian Success Model at Pine Tree Elementary in Indiana (A Title 1 School) 2007 to 2011"/>
            <p:cNvGraphicFramePr/>
            <p:nvPr/>
          </p:nvGraphicFramePr>
          <p:xfrm>
            <a:off x="-993741" y="-1320800"/>
            <a:ext cx="13050465" cy="10845232"/>
          </p:xfrm>
          <a:graphic>
            <a:graphicData uri="http://schemas.openxmlformats.org/drawingml/2006/chart">
              <c:chart xmlns:c="http://schemas.openxmlformats.org/drawingml/2006/chart" xmlns:r="http://schemas.openxmlformats.org/officeDocument/2006/relationships" r:id="rId3"/>
            </a:graphicData>
          </a:graphic>
        </p:graphicFrame>
        <p:sp>
          <p:nvSpPr>
            <p:cNvPr id="179" name="Caption"/>
            <p:cNvSpPr/>
            <p:nvPr/>
          </p:nvSpPr>
          <p:spPr>
            <a:xfrm>
              <a:off x="0" y="9626031"/>
              <a:ext cx="12056725" cy="533401"/>
            </a:xfrm>
            <a:prstGeom prst="roundRect">
              <a:avLst>
                <a:gd name="adj" fmla="val 0"/>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noAutofit/>
            </a:bodyPr>
            <a:lstStyle>
              <a:lvl1pPr defTabSz="457200">
                <a:defRPr sz="2500">
                  <a:solidFill>
                    <a:srgbClr val="000000"/>
                  </a:solidFill>
                  <a:latin typeface="Palatino"/>
                  <a:ea typeface="Palatino"/>
                  <a:cs typeface="Palatino"/>
                  <a:sym typeface="Palatino"/>
                </a:defRPr>
              </a:lvl1pPr>
            </a:lstStyle>
            <a:p>
              <a:r>
                <a:rPr dirty="0"/>
                <a:t>*ISTEP is the Indiana Statewide Testing for Educational Progress</a:t>
              </a:r>
            </a:p>
          </p:txBody>
        </p:sp>
      </p:grpSp>
      <p:sp>
        <p:nvSpPr>
          <p:cNvPr id="3" name="TextBox 2">
            <a:extLst>
              <a:ext uri="{FF2B5EF4-FFF2-40B4-BE49-F238E27FC236}">
                <a16:creationId xmlns:a16="http://schemas.microsoft.com/office/drawing/2014/main" id="{17BBFF1F-C8DA-D271-1080-3E8D310F994C}"/>
              </a:ext>
            </a:extLst>
          </p:cNvPr>
          <p:cNvSpPr txBox="1"/>
          <p:nvPr/>
        </p:nvSpPr>
        <p:spPr>
          <a:xfrm>
            <a:off x="5730240" y="1614470"/>
            <a:ext cx="12192000"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rtl="0">
              <a:defRPr sz="2700" b="1" i="0" u="none" strike="noStrike" kern="1200" baseline="0">
                <a:solidFill>
                  <a:srgbClr val="004D80"/>
                </a:solidFill>
                <a:latin typeface="Palatino"/>
                <a:ea typeface="+mn-ea"/>
                <a:cs typeface="+mn-cs"/>
              </a:defRPr>
            </a:pPr>
            <a:r>
              <a:rPr lang="en-US" sz="2400" b="1" i="0" u="none" strike="noStrike" dirty="0">
                <a:solidFill>
                  <a:srgbClr val="004D80"/>
                </a:solidFill>
                <a:latin typeface="Palatino"/>
              </a:rPr>
              <a:t>Percent of Students Proficient or Advanced in Math using Gurian Success Model at Pine Tree Elementary in Indiana (A Title 1 School) 2007 to 2011</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 name="Gurian-Institute-logo@04x.png" descr="Gurian-Institute-logo@04x.png"/>
          <p:cNvPicPr>
            <a:picLocks noChangeAspect="1"/>
          </p:cNvPicPr>
          <p:nvPr/>
        </p:nvPicPr>
        <p:blipFill>
          <a:blip r:embed="rId2"/>
          <a:stretch>
            <a:fillRect/>
          </a:stretch>
        </p:blipFill>
        <p:spPr>
          <a:xfrm>
            <a:off x="388819" y="654761"/>
            <a:ext cx="2672435" cy="720073"/>
          </a:xfrm>
          <a:prstGeom prst="rect">
            <a:avLst/>
          </a:prstGeom>
          <a:ln w="12700">
            <a:miter lim="400000"/>
          </a:ln>
        </p:spPr>
      </p:pic>
      <p:sp>
        <p:nvSpPr>
          <p:cNvPr id="183" name="Line"/>
          <p:cNvSpPr/>
          <p:nvPr/>
        </p:nvSpPr>
        <p:spPr>
          <a:xfrm flipV="1">
            <a:off x="12431702" y="374148"/>
            <a:ext cx="1" cy="12967704"/>
          </a:xfrm>
          <a:prstGeom prst="line">
            <a:avLst/>
          </a:prstGeom>
          <a:ln w="25400">
            <a:solidFill>
              <a:srgbClr val="000000"/>
            </a:solidFill>
            <a:miter lim="400000"/>
          </a:ln>
        </p:spPr>
        <p:txBody>
          <a:bodyPr lIns="50800" tIns="50800" rIns="50800" bIns="50800" anchor="ctr"/>
          <a:lstStyle/>
          <a:p>
            <a:endParaRPr dirty="0"/>
          </a:p>
        </p:txBody>
      </p:sp>
      <p:pic>
        <p:nvPicPr>
          <p:cNvPr id="184" name="Gurian-Institute-logo@04x.png" descr="Gurian-Institute-logo@04x.png"/>
          <p:cNvPicPr>
            <a:picLocks noChangeAspect="1"/>
          </p:cNvPicPr>
          <p:nvPr/>
        </p:nvPicPr>
        <p:blipFill>
          <a:blip r:embed="rId2"/>
          <a:stretch>
            <a:fillRect/>
          </a:stretch>
        </p:blipFill>
        <p:spPr>
          <a:xfrm>
            <a:off x="12695825" y="654760"/>
            <a:ext cx="2672434" cy="720073"/>
          </a:xfrm>
          <a:prstGeom prst="rect">
            <a:avLst/>
          </a:prstGeom>
          <a:ln w="12700">
            <a:miter lim="400000"/>
          </a:ln>
        </p:spPr>
      </p:pic>
      <p:grpSp>
        <p:nvGrpSpPr>
          <p:cNvPr id="187" name="Group"/>
          <p:cNvGrpSpPr/>
          <p:nvPr/>
        </p:nvGrpSpPr>
        <p:grpSpPr>
          <a:xfrm>
            <a:off x="388819" y="1572518"/>
            <a:ext cx="11564129" cy="10607658"/>
            <a:chOff x="-883636" y="-1104900"/>
            <a:chExt cx="11564127" cy="10607657"/>
          </a:xfrm>
        </p:grpSpPr>
        <p:graphicFrame>
          <p:nvGraphicFramePr>
            <p:cNvPr id="185" name="Percent of Student Meeting Academic Progress in Reading using Gurian Success Model from 2007 to 2011 on the NWEA* at Pine Tree Elementary**"/>
            <p:cNvGraphicFramePr/>
            <p:nvPr>
              <p:extLst>
                <p:ext uri="{D42A27DB-BD31-4B8C-83A1-F6EECF244321}">
                  <p14:modId xmlns:p14="http://schemas.microsoft.com/office/powerpoint/2010/main" val="613683371"/>
                </p:ext>
              </p:extLst>
            </p:nvPr>
          </p:nvGraphicFramePr>
          <p:xfrm>
            <a:off x="-883636" y="-1104900"/>
            <a:ext cx="11564127" cy="8816957"/>
          </p:xfrm>
          <a:graphic>
            <a:graphicData uri="http://schemas.openxmlformats.org/drawingml/2006/chart">
              <c:chart xmlns:c="http://schemas.openxmlformats.org/drawingml/2006/chart" xmlns:r="http://schemas.openxmlformats.org/officeDocument/2006/relationships" r:id="rId3"/>
            </a:graphicData>
          </a:graphic>
        </p:graphicFrame>
        <p:sp>
          <p:nvSpPr>
            <p:cNvPr id="186" name="Caption"/>
            <p:cNvSpPr/>
            <p:nvPr/>
          </p:nvSpPr>
          <p:spPr>
            <a:xfrm>
              <a:off x="0" y="7813656"/>
              <a:ext cx="9491330" cy="1689101"/>
            </a:xfrm>
            <a:prstGeom prst="roundRect">
              <a:avLst>
                <a:gd name="adj" fmla="val 0"/>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noAutofit/>
            </a:bodyPr>
            <a:lstStyle/>
            <a:p>
              <a:pPr algn="l" defTabSz="457200">
                <a:defRPr sz="1900">
                  <a:solidFill>
                    <a:srgbClr val="000000"/>
                  </a:solidFill>
                  <a:latin typeface="Palatino"/>
                  <a:ea typeface="Palatino"/>
                  <a:cs typeface="Palatino"/>
                  <a:sym typeface="Palatino"/>
                </a:defRPr>
              </a:pPr>
              <a:r>
                <a:rPr dirty="0"/>
                <a:t>*“We also measure academic progress using the Northwest Evaluation Association (NWEA), which we give three times per year. We look at the percentage of students meeting their target RIT by spring for our second, third, and fourth grade students. What follows is the improvement we’ve seen on NWEA.”</a:t>
              </a:r>
            </a:p>
            <a:p>
              <a:pPr algn="l" defTabSz="457200">
                <a:defRPr sz="1900">
                  <a:solidFill>
                    <a:srgbClr val="000000"/>
                  </a:solidFill>
                  <a:latin typeface="Palatino"/>
                  <a:ea typeface="Palatino"/>
                  <a:cs typeface="Palatino"/>
                  <a:sym typeface="Palatino"/>
                </a:defRPr>
              </a:pPr>
              <a:r>
                <a:rPr dirty="0"/>
                <a:t>**Pine Tree Elementary is a Title 1 school.</a:t>
              </a:r>
            </a:p>
          </p:txBody>
        </p:sp>
      </p:grpSp>
      <p:grpSp>
        <p:nvGrpSpPr>
          <p:cNvPr id="190" name="Group"/>
          <p:cNvGrpSpPr/>
          <p:nvPr/>
        </p:nvGrpSpPr>
        <p:grpSpPr>
          <a:xfrm>
            <a:off x="12695825" y="1568763"/>
            <a:ext cx="11559700" cy="10611413"/>
            <a:chOff x="-883636" y="-1104900"/>
            <a:chExt cx="11559698" cy="10611412"/>
          </a:xfrm>
        </p:grpSpPr>
        <p:graphicFrame>
          <p:nvGraphicFramePr>
            <p:cNvPr id="188" name="Percent of Student Meeting Academic Progress in Math using Gurian Success Model from 2007 to 2011 on the NWEA* at Pine Tree Elementary**"/>
            <p:cNvGraphicFramePr/>
            <p:nvPr>
              <p:extLst>
                <p:ext uri="{D42A27DB-BD31-4B8C-83A1-F6EECF244321}">
                  <p14:modId xmlns:p14="http://schemas.microsoft.com/office/powerpoint/2010/main" val="1692163560"/>
                </p:ext>
              </p:extLst>
            </p:nvPr>
          </p:nvGraphicFramePr>
          <p:xfrm>
            <a:off x="-883636" y="-1104900"/>
            <a:ext cx="11559698" cy="8820712"/>
          </p:xfrm>
          <a:graphic>
            <a:graphicData uri="http://schemas.openxmlformats.org/drawingml/2006/chart">
              <c:chart xmlns:c="http://schemas.openxmlformats.org/drawingml/2006/chart" xmlns:r="http://schemas.openxmlformats.org/officeDocument/2006/relationships" r:id="rId4"/>
            </a:graphicData>
          </a:graphic>
        </p:graphicFrame>
        <p:sp>
          <p:nvSpPr>
            <p:cNvPr id="189" name="Caption"/>
            <p:cNvSpPr/>
            <p:nvPr/>
          </p:nvSpPr>
          <p:spPr>
            <a:xfrm>
              <a:off x="0" y="7817411"/>
              <a:ext cx="9486900" cy="1689101"/>
            </a:xfrm>
            <a:prstGeom prst="roundRect">
              <a:avLst>
                <a:gd name="adj" fmla="val 0"/>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noAutofit/>
            </a:bodyPr>
            <a:lstStyle/>
            <a:p>
              <a:pPr algn="l" defTabSz="457200">
                <a:defRPr sz="1900">
                  <a:solidFill>
                    <a:srgbClr val="000000"/>
                  </a:solidFill>
                  <a:latin typeface="Palatino"/>
                  <a:ea typeface="Palatino"/>
                  <a:cs typeface="Palatino"/>
                  <a:sym typeface="Palatino"/>
                </a:defRPr>
              </a:pPr>
              <a:r>
                <a:rPr dirty="0"/>
                <a:t>*“We also measure academic progress using the Northwest Evaluation Association (NWEA), which we give three times per year. We look at the percentage of students meeting their target RIT by spring for our second, third, and fourth grade students. What follows is the improvement we’ve seen on NWEA.”</a:t>
              </a:r>
            </a:p>
            <a:p>
              <a:pPr algn="l" defTabSz="457200">
                <a:defRPr sz="1900">
                  <a:solidFill>
                    <a:srgbClr val="000000"/>
                  </a:solidFill>
                  <a:latin typeface="Palatino"/>
                  <a:ea typeface="Palatino"/>
                  <a:cs typeface="Palatino"/>
                  <a:sym typeface="Palatino"/>
                </a:defRPr>
              </a:pPr>
              <a:r>
                <a:rPr dirty="0"/>
                <a:t>**Pine Tree Elementary is a Title 1 school.</a:t>
              </a:r>
            </a:p>
          </p:txBody>
        </p:sp>
      </p:grpSp>
      <p:sp>
        <p:nvSpPr>
          <p:cNvPr id="3" name="TextBox 2">
            <a:extLst>
              <a:ext uri="{FF2B5EF4-FFF2-40B4-BE49-F238E27FC236}">
                <a16:creationId xmlns:a16="http://schemas.microsoft.com/office/drawing/2014/main" id="{FC59DAEA-2E61-FE6A-4CDD-8524560A8378}"/>
              </a:ext>
            </a:extLst>
          </p:cNvPr>
          <p:cNvSpPr txBox="1"/>
          <p:nvPr/>
        </p:nvSpPr>
        <p:spPr>
          <a:xfrm>
            <a:off x="239054" y="1374834"/>
            <a:ext cx="11172655"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rtl="0">
              <a:defRPr sz="2200" b="1" i="0" u="none" strike="noStrike" kern="1200" baseline="0">
                <a:solidFill>
                  <a:srgbClr val="000000"/>
                </a:solidFill>
                <a:latin typeface="Palatino"/>
                <a:ea typeface="+mn-ea"/>
                <a:cs typeface="+mn-cs"/>
              </a:defRPr>
            </a:pPr>
            <a:r>
              <a:rPr lang="en-US" sz="2400" b="1" i="0" u="none" strike="noStrike" dirty="0">
                <a:solidFill>
                  <a:srgbClr val="000000"/>
                </a:solidFill>
                <a:latin typeface="Palatino"/>
              </a:rPr>
              <a:t>Percent of Student Meeting Academic Progress in Reading using Gurian Success Model from 2007 to 2011 on the NWEA* at Pine Tree Elementary**</a:t>
            </a:r>
          </a:p>
        </p:txBody>
      </p:sp>
      <p:sp>
        <p:nvSpPr>
          <p:cNvPr id="5" name="TextBox 4">
            <a:extLst>
              <a:ext uri="{FF2B5EF4-FFF2-40B4-BE49-F238E27FC236}">
                <a16:creationId xmlns:a16="http://schemas.microsoft.com/office/drawing/2014/main" id="{3C3B0FC2-2C20-CB4D-4ECF-2D0A97080C35}"/>
              </a:ext>
            </a:extLst>
          </p:cNvPr>
          <p:cNvSpPr txBox="1"/>
          <p:nvPr/>
        </p:nvSpPr>
        <p:spPr>
          <a:xfrm>
            <a:off x="12591288" y="1488583"/>
            <a:ext cx="10646659"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rtl="0">
              <a:defRPr sz="2200" b="1" i="0" u="none" strike="noStrike" kern="1200" baseline="0">
                <a:solidFill>
                  <a:srgbClr val="000000"/>
                </a:solidFill>
                <a:latin typeface="Palatino"/>
                <a:ea typeface="+mn-ea"/>
                <a:cs typeface="+mn-cs"/>
              </a:defRPr>
            </a:pPr>
            <a:r>
              <a:rPr lang="en-US" sz="2400" b="1" i="0" u="none" strike="noStrike" dirty="0">
                <a:solidFill>
                  <a:srgbClr val="000000"/>
                </a:solidFill>
                <a:latin typeface="Palatino"/>
              </a:rPr>
              <a:t>Percent of Student Meeting Academic Progress in Math using Gurian Success Model from 2007 to 2011 on the NWEA* at Pine Tree Elementary**</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 name="Gurian-Institute-logo@04x.png" descr="Gurian-Institute-logo@04x.png"/>
          <p:cNvPicPr>
            <a:picLocks noChangeAspect="1"/>
          </p:cNvPicPr>
          <p:nvPr/>
        </p:nvPicPr>
        <p:blipFill>
          <a:blip r:embed="rId2"/>
          <a:stretch>
            <a:fillRect/>
          </a:stretch>
        </p:blipFill>
        <p:spPr>
          <a:xfrm>
            <a:off x="4518889" y="614082"/>
            <a:ext cx="2984501" cy="804158"/>
          </a:xfrm>
          <a:prstGeom prst="rect">
            <a:avLst/>
          </a:prstGeom>
          <a:ln w="12700">
            <a:miter lim="400000"/>
          </a:ln>
        </p:spPr>
      </p:pic>
      <p:grpSp>
        <p:nvGrpSpPr>
          <p:cNvPr id="195" name="Group"/>
          <p:cNvGrpSpPr/>
          <p:nvPr/>
        </p:nvGrpSpPr>
        <p:grpSpPr>
          <a:xfrm>
            <a:off x="4518890" y="1519839"/>
            <a:ext cx="14743433" cy="11737334"/>
            <a:chOff x="-1015761" y="-1282700"/>
            <a:chExt cx="14743431" cy="11737333"/>
          </a:xfrm>
        </p:grpSpPr>
        <p:graphicFrame>
          <p:nvGraphicFramePr>
            <p:cNvPr id="193" name="Percent of Student Meeting Academic Progress in Reading using Gurian Success Model from 2007 to 2011 on the NWEA* at Pine Tree Elementary**"/>
            <p:cNvGraphicFramePr/>
            <p:nvPr>
              <p:extLst>
                <p:ext uri="{D42A27DB-BD31-4B8C-83A1-F6EECF244321}">
                  <p14:modId xmlns:p14="http://schemas.microsoft.com/office/powerpoint/2010/main" val="3255710873"/>
                </p:ext>
              </p:extLst>
            </p:nvPr>
          </p:nvGraphicFramePr>
          <p:xfrm>
            <a:off x="-1015762" y="-1282700"/>
            <a:ext cx="14743433" cy="10264134"/>
          </p:xfrm>
          <a:graphic>
            <a:graphicData uri="http://schemas.openxmlformats.org/drawingml/2006/chart">
              <c:chart xmlns:c="http://schemas.openxmlformats.org/drawingml/2006/chart" xmlns:r="http://schemas.openxmlformats.org/officeDocument/2006/relationships" r:id="rId3"/>
            </a:graphicData>
          </a:graphic>
        </p:graphicFrame>
        <p:sp>
          <p:nvSpPr>
            <p:cNvPr id="194" name="Caption"/>
            <p:cNvSpPr/>
            <p:nvPr/>
          </p:nvSpPr>
          <p:spPr>
            <a:xfrm>
              <a:off x="0" y="9083033"/>
              <a:ext cx="12447110" cy="1371601"/>
            </a:xfrm>
            <a:prstGeom prst="roundRect">
              <a:avLst>
                <a:gd name="adj" fmla="val 0"/>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noAutofit/>
            </a:bodyPr>
            <a:lstStyle/>
            <a:p>
              <a:pPr algn="l" defTabSz="457200">
                <a:defRPr sz="1900">
                  <a:solidFill>
                    <a:srgbClr val="000000"/>
                  </a:solidFill>
                  <a:latin typeface="Palatino"/>
                  <a:ea typeface="Palatino"/>
                  <a:cs typeface="Palatino"/>
                  <a:sym typeface="Palatino"/>
                </a:defRPr>
              </a:pPr>
              <a:r>
                <a:rPr dirty="0"/>
                <a:t>*“We also measure academic progress using the Northwest Evaluation Association (NWEA), which we give three times per year. We look at the percentage of students meeting their target RIT by spring for our second, third, and fourth grade students. What follows is the improvement we’ve seen on NWEA.”</a:t>
              </a:r>
            </a:p>
            <a:p>
              <a:pPr algn="l" defTabSz="457200">
                <a:defRPr sz="1900">
                  <a:solidFill>
                    <a:srgbClr val="000000"/>
                  </a:solidFill>
                  <a:latin typeface="Palatino"/>
                  <a:ea typeface="Palatino"/>
                  <a:cs typeface="Palatino"/>
                  <a:sym typeface="Palatino"/>
                </a:defRPr>
              </a:pPr>
              <a:r>
                <a:rPr dirty="0"/>
                <a:t>**Pine Tree Elementary is a Title 1 school.</a:t>
              </a:r>
            </a:p>
          </p:txBody>
        </p:sp>
      </p:gr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 name="Gurian-Institute-logo@04x.png" descr="Gurian-Institute-logo@04x.png"/>
          <p:cNvPicPr>
            <a:picLocks noChangeAspect="1"/>
          </p:cNvPicPr>
          <p:nvPr/>
        </p:nvPicPr>
        <p:blipFill>
          <a:blip r:embed="rId2"/>
          <a:stretch>
            <a:fillRect/>
          </a:stretch>
        </p:blipFill>
        <p:spPr>
          <a:xfrm>
            <a:off x="5729511" y="874724"/>
            <a:ext cx="2984501" cy="804158"/>
          </a:xfrm>
          <a:prstGeom prst="rect">
            <a:avLst/>
          </a:prstGeom>
          <a:ln w="12700">
            <a:miter lim="400000"/>
          </a:ln>
        </p:spPr>
      </p:pic>
      <p:grpSp>
        <p:nvGrpSpPr>
          <p:cNvPr id="200" name="Group"/>
          <p:cNvGrpSpPr/>
          <p:nvPr/>
        </p:nvGrpSpPr>
        <p:grpSpPr>
          <a:xfrm>
            <a:off x="5729511" y="2141631"/>
            <a:ext cx="14499308" cy="11115543"/>
            <a:chOff x="0" y="-660908"/>
            <a:chExt cx="14499307" cy="11115542"/>
          </a:xfrm>
        </p:grpSpPr>
        <p:graphicFrame>
          <p:nvGraphicFramePr>
            <p:cNvPr id="198" name="Percent of Student Meeting Academic Progress in Math using Gurian Success Model from 2007 to 2011 on the NWEA* at Pine Tree Elementary**"/>
            <p:cNvGraphicFramePr/>
            <p:nvPr>
              <p:extLst>
                <p:ext uri="{D42A27DB-BD31-4B8C-83A1-F6EECF244321}">
                  <p14:modId xmlns:p14="http://schemas.microsoft.com/office/powerpoint/2010/main" val="3585027656"/>
                </p:ext>
              </p:extLst>
            </p:nvPr>
          </p:nvGraphicFramePr>
          <p:xfrm>
            <a:off x="130286" y="-660908"/>
            <a:ext cx="14369021" cy="10264134"/>
          </p:xfrm>
          <a:graphic>
            <a:graphicData uri="http://schemas.openxmlformats.org/drawingml/2006/chart">
              <c:chart xmlns:c="http://schemas.openxmlformats.org/drawingml/2006/chart" xmlns:r="http://schemas.openxmlformats.org/officeDocument/2006/relationships" r:id="rId3"/>
            </a:graphicData>
          </a:graphic>
        </p:graphicFrame>
        <p:sp>
          <p:nvSpPr>
            <p:cNvPr id="199" name="Caption"/>
            <p:cNvSpPr/>
            <p:nvPr/>
          </p:nvSpPr>
          <p:spPr>
            <a:xfrm>
              <a:off x="0" y="9083033"/>
              <a:ext cx="12072699" cy="1371601"/>
            </a:xfrm>
            <a:prstGeom prst="roundRect">
              <a:avLst>
                <a:gd name="adj" fmla="val 0"/>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noAutofit/>
            </a:bodyPr>
            <a:lstStyle/>
            <a:p>
              <a:pPr algn="l" defTabSz="457200">
                <a:defRPr sz="1900">
                  <a:solidFill>
                    <a:srgbClr val="000000"/>
                  </a:solidFill>
                  <a:latin typeface="Palatino"/>
                  <a:ea typeface="Palatino"/>
                  <a:cs typeface="Palatino"/>
                  <a:sym typeface="Palatino"/>
                </a:defRPr>
              </a:pPr>
              <a:r>
                <a:rPr dirty="0"/>
                <a:t>*“We also measure academic progress using the Northwest Evaluation Association (NWEA), which we give three times per year. We look at the percentage of students meeting their target RIT by spring for our second, third, and fourth grade students. What follows is the improvement we’ve seen on NWEA.”</a:t>
              </a:r>
            </a:p>
            <a:p>
              <a:pPr algn="l" defTabSz="457200">
                <a:defRPr sz="1900">
                  <a:solidFill>
                    <a:srgbClr val="000000"/>
                  </a:solidFill>
                  <a:latin typeface="Palatino"/>
                  <a:ea typeface="Palatino"/>
                  <a:cs typeface="Palatino"/>
                  <a:sym typeface="Palatino"/>
                </a:defRPr>
              </a:pPr>
              <a:r>
                <a:rPr dirty="0"/>
                <a:t>**Pine Tree Elementary is a Title 1 school.</a:t>
              </a:r>
            </a:p>
          </p:txBody>
        </p:sp>
      </p:grpSp>
      <p:sp>
        <p:nvSpPr>
          <p:cNvPr id="3" name="TextBox 2">
            <a:extLst>
              <a:ext uri="{FF2B5EF4-FFF2-40B4-BE49-F238E27FC236}">
                <a16:creationId xmlns:a16="http://schemas.microsoft.com/office/drawing/2014/main" id="{02286948-EA6A-DE04-62E8-FDB3A6742CD1}"/>
              </a:ext>
            </a:extLst>
          </p:cNvPr>
          <p:cNvSpPr txBox="1"/>
          <p:nvPr/>
        </p:nvSpPr>
        <p:spPr>
          <a:xfrm>
            <a:off x="5729511" y="1726132"/>
            <a:ext cx="12192000"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rtl="0">
              <a:defRPr sz="2700" b="1" i="0" u="none" strike="noStrike" kern="1200" baseline="0">
                <a:solidFill>
                  <a:srgbClr val="000000"/>
                </a:solidFill>
                <a:latin typeface="Palatino"/>
                <a:ea typeface="+mn-ea"/>
                <a:cs typeface="+mn-cs"/>
              </a:defRPr>
            </a:pPr>
            <a:r>
              <a:rPr lang="en-US" sz="2400" b="1" i="0" u="none" strike="noStrike" dirty="0">
                <a:solidFill>
                  <a:srgbClr val="000000"/>
                </a:solidFill>
                <a:latin typeface="Palatino"/>
              </a:rPr>
              <a:t>Percent of Student Meeting Academic Progress in Math using Gurian Success Model from 2007 to 2011 on the NWEA* at Pine Tree Elementary**</a:t>
            </a:r>
          </a:p>
        </p:txBody>
      </p:sp>
    </p:spTree>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20</TotalTime>
  <Words>1042</Words>
  <Application>Microsoft Office PowerPoint</Application>
  <PresentationFormat>Custom</PresentationFormat>
  <Paragraphs>75</Paragraphs>
  <Slides>15</Slides>
  <Notes>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15</vt:i4>
      </vt:variant>
    </vt:vector>
  </HeadingPairs>
  <TitlesOfParts>
    <vt:vector size="25" baseType="lpstr">
      <vt:lpstr>Arial</vt:lpstr>
      <vt:lpstr>Calibri</vt:lpstr>
      <vt:lpstr>Helvetica Neue</vt:lpstr>
      <vt:lpstr>Helvetica Neue Medium</vt:lpstr>
      <vt:lpstr>Palatino</vt:lpstr>
      <vt:lpstr>Times New Roman</vt:lpstr>
      <vt:lpstr>Times New Roman</vt:lpstr>
      <vt:lpstr>21_BasicWhite</vt:lpstr>
      <vt:lpstr>1_Office Theme</vt:lpstr>
      <vt:lpstr>2_Office Theme</vt:lpstr>
      <vt:lpstr>Gurian Institute Success Data Over Twenty-Five Years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e-DECA (Cartwright, Preschool), Phoenix Head Start Pilots 2020, Before/After Data </vt:lpstr>
      <vt:lpstr>   School Readiness Goals, Preschool, Head Start, 2021</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Michael Gurian</cp:lastModifiedBy>
  <cp:revision>6</cp:revision>
  <dcterms:modified xsi:type="dcterms:W3CDTF">2023-04-07T16:56:34Z</dcterms:modified>
</cp:coreProperties>
</file>